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9AAE8-9356-4636-8F87-5C08F9996A1E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85D92-8900-413A-B5C8-BFDFF54E1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83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85D92-8900-413A-B5C8-BFDFF54E15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4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  <a:solidFill>
            <a:schemeClr val="bg2">
              <a:lumMod val="75000"/>
            </a:schemeClr>
          </a:solidFill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Игра по станциям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«И край родной откроет тайны»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(для детей  5-7 лет)</a:t>
            </a:r>
            <a:endParaRPr lang="ru-RU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5832648" cy="4374486"/>
          </a:xfrm>
          <a:ln w="38100">
            <a:solidFill>
              <a:schemeClr val="bg2">
                <a:lumMod val="2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6156176" y="5715055"/>
            <a:ext cx="2849947" cy="92333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Подготовила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: воспитатель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МБДОУ детского сада №13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Г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Лысково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751" y="2380068"/>
            <a:ext cx="2426795" cy="3096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294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298" y="145936"/>
            <a:ext cx="8928992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Цель игры</a:t>
            </a:r>
            <a:r>
              <a:rPr lang="ru-RU" sz="1600" b="1" dirty="0" smtClean="0">
                <a:solidFill>
                  <a:srgbClr val="C00000"/>
                </a:solidFill>
              </a:rPr>
              <a:t>: </a:t>
            </a:r>
            <a:r>
              <a:rPr lang="ru-RU" sz="1600" dirty="0"/>
              <a:t>обогащение представлений </a:t>
            </a:r>
            <a:r>
              <a:rPr lang="ru-RU" sz="1600" dirty="0" smtClean="0"/>
              <a:t>детей </a:t>
            </a:r>
            <a:r>
              <a:rPr lang="ru-RU" sz="1600" dirty="0"/>
              <a:t>о малой </a:t>
            </a:r>
            <a:r>
              <a:rPr lang="ru-RU" sz="1600" dirty="0" smtClean="0"/>
              <a:t>родин</a:t>
            </a:r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539854"/>
            <a:ext cx="8352928" cy="20621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Задачи</a:t>
            </a:r>
            <a:r>
              <a:rPr lang="ru-RU" sz="1600" b="1" dirty="0" smtClean="0">
                <a:solidFill>
                  <a:srgbClr val="C00000"/>
                </a:solidFill>
              </a:rPr>
              <a:t>: 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rgbClr val="C00000"/>
                </a:solidFill>
              </a:rPr>
              <a:t>  </a:t>
            </a:r>
            <a:r>
              <a:rPr lang="ru-RU" sz="1600" dirty="0" smtClean="0"/>
              <a:t>продолжать знакомить детей  с историей, культурой и  традициями родного края в  </a:t>
            </a:r>
          </a:p>
          <a:p>
            <a:r>
              <a:rPr lang="ru-RU" sz="1600" dirty="0" smtClean="0"/>
              <a:t>                    игровой  форме;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- обогащать знания  об архитектурных особенностях  строений в городе, местах  </a:t>
            </a:r>
          </a:p>
          <a:p>
            <a:r>
              <a:rPr lang="ru-RU" sz="1600" dirty="0" smtClean="0"/>
              <a:t>                   отдыха и работы близких;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- формировать представления детей об основных источниках и  видах опасности в           </a:t>
            </a:r>
          </a:p>
          <a:p>
            <a:r>
              <a:rPr lang="ru-RU" sz="1600" dirty="0" smtClean="0"/>
              <a:t>                    городе и на природе;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- развивать интерес к ярким фактам истории и культуры города;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-воспитывать эмоционально-положительное отношение к родном городу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63794" y="3284984"/>
            <a:ext cx="4485486" cy="33239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/>
              <a:t>Здравствуйте, ребята! Я самый настоящий городовой. Вы вот про домовенка Кузю слышали? Вот он домовой от слова «дом», то есть живет в доме и следит за его порядком.  А я храню историю целого города, оберегая его достопримечательности и покой жителей. От слова «город» я городовой.</a:t>
            </a:r>
          </a:p>
          <a:p>
            <a:r>
              <a:rPr lang="ru-RU" sz="1400" dirty="0"/>
              <a:t>   Живет в нашем городе вредина по имени </a:t>
            </a:r>
            <a:r>
              <a:rPr lang="ru-RU" sz="1400" dirty="0" err="1"/>
              <a:t>Зюзюка</a:t>
            </a:r>
            <a:r>
              <a:rPr lang="ru-RU" sz="1400" dirty="0"/>
              <a:t>. Она создает опасности для жителей  </a:t>
            </a:r>
            <a:r>
              <a:rPr lang="ru-RU" sz="1400" dirty="0" err="1" smtClean="0"/>
              <a:t>Лысково</a:t>
            </a:r>
            <a:r>
              <a:rPr lang="ru-RU" sz="1400" dirty="0" smtClean="0"/>
              <a:t> и </a:t>
            </a:r>
            <a:r>
              <a:rPr lang="ru-RU" sz="1400" dirty="0"/>
              <a:t>радуется, когда случается  что-то плохое.</a:t>
            </a:r>
          </a:p>
          <a:p>
            <a:r>
              <a:rPr lang="ru-RU" sz="1400" dirty="0"/>
              <a:t>   Вот и сегодня она задумала что-то неладное, и кому-то нужна наша помощь. Но посмотреть, что на этот раз придумала </a:t>
            </a:r>
            <a:r>
              <a:rPr lang="ru-RU" sz="1400" dirty="0" err="1"/>
              <a:t>Зюзюка</a:t>
            </a:r>
            <a:r>
              <a:rPr lang="ru-RU" sz="1400" dirty="0"/>
              <a:t> мы не сможем, пока не пройдем по дорожке с заданиями. Будьте внимательны, дети, если  мы сделаем хотя бы одну ошибку, то победа будет за врединой.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" y="3362801"/>
            <a:ext cx="427009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2648399"/>
            <a:ext cx="5146986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Давайте знакомиться с героями игры:</a:t>
            </a:r>
          </a:p>
        </p:txBody>
      </p:sp>
    </p:spTree>
    <p:extLst>
      <p:ext uri="{BB962C8B-B14F-4D97-AF65-F5344CB8AC3E}">
        <p14:creationId xmlns:p14="http://schemas.microsoft.com/office/powerpoint/2010/main" val="3045128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5431" y="692696"/>
            <a:ext cx="8352928" cy="12003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И</a:t>
            </a:r>
            <a:r>
              <a:rPr lang="ru-RU" dirty="0" smtClean="0"/>
              <a:t>гру </a:t>
            </a:r>
            <a:r>
              <a:rPr lang="ru-RU" dirty="0"/>
              <a:t>проводит </a:t>
            </a:r>
            <a:r>
              <a:rPr lang="ru-RU" dirty="0" smtClean="0"/>
              <a:t>воспитатель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с помощью двух героев: городового и </a:t>
            </a:r>
            <a:r>
              <a:rPr lang="ru-RU" dirty="0" err="1"/>
              <a:t>Зюзюки</a:t>
            </a:r>
            <a:r>
              <a:rPr lang="ru-RU" dirty="0"/>
              <a:t>.  Вредина каждый раз задумывает неприятность –  это карточка с опасной ситуацией, в которой участвует ребенок. Эту карточку </a:t>
            </a:r>
            <a:r>
              <a:rPr lang="ru-RU" dirty="0" err="1"/>
              <a:t>Зюзюка</a:t>
            </a:r>
            <a:r>
              <a:rPr lang="ru-RU" dirty="0"/>
              <a:t> отправляет в конец дорожки, а на самой  дорожке располагает станции с заданиями.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188640"/>
            <a:ext cx="1454372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Ход игры: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202" y="2892980"/>
            <a:ext cx="1944897" cy="21376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92" y="3961802"/>
            <a:ext cx="2017713" cy="987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31" y="2075774"/>
            <a:ext cx="2379521" cy="17852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7" y="5296120"/>
            <a:ext cx="1914525" cy="1274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690" y="1999040"/>
            <a:ext cx="2825327" cy="648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532" y="2760185"/>
            <a:ext cx="3123644" cy="23462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68" y="5070127"/>
            <a:ext cx="2303437" cy="1726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126" y="2030521"/>
            <a:ext cx="230505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844" y="5252588"/>
            <a:ext cx="1984418" cy="14878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354" y="5209093"/>
            <a:ext cx="1146985" cy="153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36" y="5242951"/>
            <a:ext cx="1137888" cy="1463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788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289</Words>
  <Application>Microsoft Office PowerPoint</Application>
  <PresentationFormat>Экран (4:3)</PresentationFormat>
  <Paragraphs>20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Игра по станциям  «И край родной откроет тайны» (для детей  5-7 лет)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Пользователь Windows</cp:lastModifiedBy>
  <cp:revision>22</cp:revision>
  <dcterms:created xsi:type="dcterms:W3CDTF">2025-12-30T16:06:17Z</dcterms:created>
  <dcterms:modified xsi:type="dcterms:W3CDTF">2026-01-01T18:56:21Z</dcterms:modified>
</cp:coreProperties>
</file>