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5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91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421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059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151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341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1637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590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193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176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5876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78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1FB3D-F539-4250-84B3-53F27D643F25}" type="datetimeFigureOut">
              <a:rPr lang="ru-RU" smtClean="0"/>
              <a:t>15.11.2025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A7EB7-D205-45F7-BE33-4AE428B9615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2492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7288" y="591016"/>
            <a:ext cx="8831766" cy="4404730"/>
          </a:xfr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72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Лысковский</a:t>
            </a:r>
            <a:r>
              <a:rPr lang="ru-RU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район </a:t>
            </a:r>
            <a:br>
              <a:rPr lang="ru-RU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Великой </a:t>
            </a:r>
            <a:br>
              <a:rPr lang="ru-RU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Отечественной войны</a:t>
            </a:r>
            <a:endParaRPr lang="ru-RU" sz="72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Алёша - Военные from backingtracks.c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6741" y="6123878"/>
            <a:ext cx="609600" cy="609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74180" y="5280998"/>
            <a:ext cx="38654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Подготовила: воспитатель 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етского сада №13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Загуляева НА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Лысково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52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5155" y="182880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Дерево использовалось для возведения землянок и оборонительных сооружений.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084" y="1450926"/>
            <a:ext cx="5486771" cy="41116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0240" y="1603326"/>
            <a:ext cx="6050280" cy="4573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9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09" y="402234"/>
            <a:ext cx="8466011" cy="535848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580120" y="1760177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топлива для обогрева помещений и приготовления пищи. </a:t>
            </a:r>
          </a:p>
        </p:txBody>
      </p:sp>
    </p:spTree>
    <p:extLst>
      <p:ext uri="{BB962C8B-B14F-4D97-AF65-F5344CB8AC3E}">
        <p14:creationId xmlns:p14="http://schemas.microsoft.com/office/powerpoint/2010/main" val="10238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8854" y="163665"/>
            <a:ext cx="86550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древесины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строили ящики для боеприпасов, автомобильные кузова, 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 в разрушенных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городах и селах.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670" y="1740946"/>
            <a:ext cx="5157663" cy="338967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t="15246" r="8759"/>
          <a:stretch/>
        </p:blipFill>
        <p:spPr>
          <a:xfrm>
            <a:off x="7153519" y="1740946"/>
            <a:ext cx="4940725" cy="305965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b="9913"/>
          <a:stretch/>
        </p:blipFill>
        <p:spPr>
          <a:xfrm>
            <a:off x="4713176" y="3784833"/>
            <a:ext cx="3558942" cy="240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9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03920" y="1228636"/>
            <a:ext cx="33832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колхозах от зари до зари люди трудились на полях и фермах. С полей старались убрать урожай до последнего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колоска.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онимали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без хлеба, как и без оружия армия воевать не может.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t="5302" b="3233"/>
          <a:stretch/>
        </p:blipFill>
        <p:spPr>
          <a:xfrm>
            <a:off x="152400" y="274557"/>
            <a:ext cx="8204147" cy="562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67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5" y="68765"/>
            <a:ext cx="83165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Пивзавод выпускал сухой картофель, джем, варенье.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5" y="749436"/>
            <a:ext cx="5345225" cy="35634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b="5167"/>
          <a:stretch/>
        </p:blipFill>
        <p:spPr>
          <a:xfrm>
            <a:off x="5621222" y="1019893"/>
            <a:ext cx="6216733" cy="38467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866129" y="4917390"/>
            <a:ext cx="85083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Хлебопекарни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перешли на выпечку подового хлеба, который долго сохранял свою свежесть.</a:t>
            </a:r>
          </a:p>
        </p:txBody>
      </p:sp>
    </p:spTree>
    <p:extLst>
      <p:ext uri="{BB962C8B-B14F-4D97-AF65-F5344CB8AC3E}">
        <p14:creationId xmlns:p14="http://schemas.microsoft.com/office/powerpoint/2010/main" val="129504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95400" y="121920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Лысковский район поставлял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фронту хлеб, молоко, масло, овощи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фрукты, джем, варенье.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400" t="6364" r="2600" b="18926"/>
          <a:stretch/>
        </p:blipFill>
        <p:spPr>
          <a:xfrm>
            <a:off x="6084941" y="1859280"/>
            <a:ext cx="5952366" cy="41605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1389738"/>
            <a:ext cx="5824952" cy="388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7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80" y="117455"/>
            <a:ext cx="8991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не оставались в стороне. Школьники собирали грибы, ягоды, шиповник и лекарственные травы. Все сушили и отправляли на фронт.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" y="1643015"/>
            <a:ext cx="5876316" cy="3907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720" y="2045565"/>
            <a:ext cx="5861076" cy="393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70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7267" y="0"/>
            <a:ext cx="85020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Помогали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взрослым заботиться 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раненых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бойцах в госпиталях, которые были открыты в школе №1 и на территории Макарьевского монастыря.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2848" y="2052406"/>
            <a:ext cx="6237013" cy="40138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269" y="1472543"/>
            <a:ext cx="5462906" cy="394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875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военная техника, оружие и продукты нужны были солдатам на войне. Все понимали, не будет у солдата одежды, не сможет он воевать.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84320" y="5300395"/>
            <a:ext cx="7940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наступлением холодов женщины вязали теплые носки 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варежки и отправляли на фронт.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20" y="1384995"/>
            <a:ext cx="5390000" cy="39549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8586" y="1361726"/>
            <a:ext cx="5650943" cy="396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24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13360"/>
            <a:ext cx="8915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городе был организован промкомбинат, на котором изготавливали валенки высокого качества.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r="24533"/>
          <a:stretch/>
        </p:blipFill>
        <p:spPr>
          <a:xfrm>
            <a:off x="6461760" y="1630679"/>
            <a:ext cx="4922520" cy="44517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40" y="1420177"/>
            <a:ext cx="5932999" cy="426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764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02040" y="1980069"/>
            <a:ext cx="2895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 июня 1941 г. тишину летнего воскресного утра нарушил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 самолетов.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358" y="11555"/>
            <a:ext cx="7334696" cy="596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" y="163175"/>
            <a:ext cx="97688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Летневе открыли овчинно-шубную мастерскую</a:t>
            </a: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шили полушубки и рукавицы для армии.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4499" y="1598294"/>
            <a:ext cx="6377725" cy="45281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5077" r="4052"/>
          <a:stretch/>
        </p:blipFill>
        <p:spPr>
          <a:xfrm>
            <a:off x="3263630" y="3282396"/>
            <a:ext cx="2142246" cy="23574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919" y="1310789"/>
            <a:ext cx="2878815" cy="432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623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90560" y="1701076"/>
            <a:ext cx="3718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Лысково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проходили военные действия. Но однажды, в небе над городом все же появился немецкий самолет Он пролетал над пристанью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обстрелял пассажиров.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44" y="261937"/>
            <a:ext cx="7976676" cy="555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869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61960" y="1565255"/>
            <a:ext cx="39471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наш город не обнаружили противники был введен режим светомаскировки. Это значит, что вечером и ночью нельзя было включать свет. Город погружался в темноту.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36" y="265020"/>
            <a:ext cx="7863224" cy="5465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649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79062" y="302656"/>
            <a:ext cx="88068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жители Лысковского района приближали победу.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2984" t="9458" r="23353" b="9625"/>
          <a:stretch/>
        </p:blipFill>
        <p:spPr>
          <a:xfrm>
            <a:off x="4082867" y="1093172"/>
            <a:ext cx="3708777" cy="34067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933376" y="4645848"/>
            <a:ext cx="893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Благодарные жители нашего города не забыли их подвиг, народ помнит и чтит память о тех, кто сражался на поле боя и о тех, кто помогал фронту в тылу.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8696" y="2156460"/>
            <a:ext cx="4640904" cy="174498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3690" t="5374" r="11110" b="28357"/>
          <a:stretch/>
        </p:blipFill>
        <p:spPr>
          <a:xfrm>
            <a:off x="152400" y="1357520"/>
            <a:ext cx="3805254" cy="281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95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623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745" y="185768"/>
            <a:ext cx="7896644" cy="56511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833360" y="1307515"/>
            <a:ext cx="40233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объявления войны фашистская Германия напала на нашу страну. Началась Великая Отечественная война.</a:t>
            </a:r>
          </a:p>
        </p:txBody>
      </p:sp>
    </p:spTree>
    <p:extLst>
      <p:ext uri="{BB962C8B-B14F-4D97-AF65-F5344CB8AC3E}">
        <p14:creationId xmlns:p14="http://schemas.microsoft.com/office/powerpoint/2010/main" val="20564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" y="673469"/>
            <a:ext cx="7923164" cy="490749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14360" y="1778282"/>
            <a:ext cx="37490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Тревожная весть о начале войны облетела всю страну. Страшной новостью она стала и для жителей Лысково.</a:t>
            </a:r>
          </a:p>
        </p:txBody>
      </p:sp>
    </p:spTree>
    <p:extLst>
      <p:ext uri="{BB962C8B-B14F-4D97-AF65-F5344CB8AC3E}">
        <p14:creationId xmlns:p14="http://schemas.microsoft.com/office/powerpoint/2010/main" val="2821583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19" y="380862"/>
            <a:ext cx="8569794" cy="52426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465752" y="2025134"/>
            <a:ext cx="372624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лысковчане поднялись на защиту Родины. </a:t>
            </a:r>
          </a:p>
        </p:txBody>
      </p:sp>
    </p:spTree>
    <p:extLst>
      <p:ext uri="{BB962C8B-B14F-4D97-AF65-F5344CB8AC3E}">
        <p14:creationId xmlns:p14="http://schemas.microsoft.com/office/powerpoint/2010/main" val="23419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99119" y="1954921"/>
            <a:ext cx="377825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ухода мужчин на войну все трудности тыловой жизни легли на плечи женщин, стариков и детей.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096" y="109568"/>
            <a:ext cx="7687263" cy="593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79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61" r="6299" b="1511"/>
          <a:stretch/>
        </p:blipFill>
        <p:spPr>
          <a:xfrm>
            <a:off x="152400" y="243710"/>
            <a:ext cx="8790278" cy="553225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63000" y="2069515"/>
            <a:ext cx="3429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очень трудно, но все знали,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труд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нужны Родине.</a:t>
            </a:r>
          </a:p>
        </p:txBody>
      </p:sp>
    </p:spTree>
    <p:extLst>
      <p:ext uri="{BB962C8B-B14F-4D97-AF65-F5344CB8AC3E}">
        <p14:creationId xmlns:p14="http://schemas.microsoft.com/office/powerpoint/2010/main" val="2187642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0840" y="1632406"/>
            <a:ext cx="4555515" cy="284854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38691" y="30480"/>
            <a:ext cx="922093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Электротехническом заводе для фронта стали выпускать санитарные коробки, домкраты, вентиляторы, танковые антенны.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77" y="1862178"/>
            <a:ext cx="6259294" cy="41728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/>
          <a:srcRect t="1994" r="927"/>
          <a:stretch/>
        </p:blipFill>
        <p:spPr>
          <a:xfrm>
            <a:off x="5905333" y="4069080"/>
            <a:ext cx="3604428" cy="21031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91830">
            <a:off x="10147828" y="3957682"/>
            <a:ext cx="1543998" cy="2055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50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2721" y="74878"/>
            <a:ext cx="48839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Волгой шли лесозаготовки.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5382" t="6459" r="8042" b="6459"/>
          <a:stretch/>
        </p:blipFill>
        <p:spPr>
          <a:xfrm>
            <a:off x="4932257" y="1850291"/>
            <a:ext cx="7107470" cy="41237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55" y="841089"/>
            <a:ext cx="5182049" cy="365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8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431</TotalTime>
  <Words>450</Words>
  <Application>Microsoft Office PowerPoint</Application>
  <PresentationFormat>Произвольный</PresentationFormat>
  <Paragraphs>32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Лысковский район  в годы Великой  Отечественной войны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 Загуляева</dc:creator>
  <cp:lastModifiedBy>Пользователь Windows</cp:lastModifiedBy>
  <cp:revision>35</cp:revision>
  <dcterms:created xsi:type="dcterms:W3CDTF">2020-05-03T17:14:48Z</dcterms:created>
  <dcterms:modified xsi:type="dcterms:W3CDTF">2025-11-15T17:04:18Z</dcterms:modified>
</cp:coreProperties>
</file>