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8" r:id="rId3"/>
    <p:sldId id="260" r:id="rId4"/>
    <p:sldId id="273" r:id="rId5"/>
    <p:sldId id="262" r:id="rId6"/>
    <p:sldId id="266" r:id="rId7"/>
    <p:sldId id="267" r:id="rId8"/>
    <p:sldId id="270" r:id="rId9"/>
    <p:sldId id="264" r:id="rId10"/>
    <p:sldId id="269" r:id="rId11"/>
    <p:sldId id="263" r:id="rId12"/>
    <p:sldId id="265" r:id="rId13"/>
    <p:sldId id="271" r:id="rId14"/>
    <p:sldId id="261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58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32CBC-93EC-4E9D-8FCE-CA64C467A016}" type="datetimeFigureOut">
              <a:rPr lang="ru-RU" smtClean="0"/>
              <a:t>10.04.2019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C3AAD-BB0F-4E47-BD46-DD6649A517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6528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32CBC-93EC-4E9D-8FCE-CA64C467A016}" type="datetimeFigureOut">
              <a:rPr lang="ru-RU" smtClean="0"/>
              <a:t>10.04.2019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C3AAD-BB0F-4E47-BD46-DD6649A517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3045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32CBC-93EC-4E9D-8FCE-CA64C467A016}" type="datetimeFigureOut">
              <a:rPr lang="ru-RU" smtClean="0"/>
              <a:t>10.04.2019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C3AAD-BB0F-4E47-BD46-DD6649A517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569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32CBC-93EC-4E9D-8FCE-CA64C467A016}" type="datetimeFigureOut">
              <a:rPr lang="ru-RU" smtClean="0"/>
              <a:t>10.04.2019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C3AAD-BB0F-4E47-BD46-DD6649A517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0570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32CBC-93EC-4E9D-8FCE-CA64C467A016}" type="datetimeFigureOut">
              <a:rPr lang="ru-RU" smtClean="0"/>
              <a:t>10.04.2019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C3AAD-BB0F-4E47-BD46-DD6649A517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6218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32CBC-93EC-4E9D-8FCE-CA64C467A016}" type="datetimeFigureOut">
              <a:rPr lang="ru-RU" smtClean="0"/>
              <a:t>10.04.2019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C3AAD-BB0F-4E47-BD46-DD6649A517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7409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32CBC-93EC-4E9D-8FCE-CA64C467A016}" type="datetimeFigureOut">
              <a:rPr lang="ru-RU" smtClean="0"/>
              <a:t>10.04.2019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C3AAD-BB0F-4E47-BD46-DD6649A517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2588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32CBC-93EC-4E9D-8FCE-CA64C467A016}" type="datetimeFigureOut">
              <a:rPr lang="ru-RU" smtClean="0"/>
              <a:t>10.04.2019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C3AAD-BB0F-4E47-BD46-DD6649A517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6034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32CBC-93EC-4E9D-8FCE-CA64C467A016}" type="datetimeFigureOut">
              <a:rPr lang="ru-RU" smtClean="0"/>
              <a:t>10.04.2019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C3AAD-BB0F-4E47-BD46-DD6649A517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7740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32CBC-93EC-4E9D-8FCE-CA64C467A016}" type="datetimeFigureOut">
              <a:rPr lang="ru-RU" smtClean="0"/>
              <a:t>10.04.2019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C3AAD-BB0F-4E47-BD46-DD6649A517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026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32CBC-93EC-4E9D-8FCE-CA64C467A016}" type="datetimeFigureOut">
              <a:rPr lang="ru-RU" smtClean="0"/>
              <a:t>10.04.2019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C3AAD-BB0F-4E47-BD46-DD6649A517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2514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332CBC-93EC-4E9D-8FCE-CA64C467A016}" type="datetimeFigureOut">
              <a:rPr lang="ru-RU" smtClean="0"/>
              <a:t>10.04.2019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3C3AAD-BB0F-4E47-BD46-DD6649A517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1788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23554" y="1312295"/>
            <a:ext cx="7664086" cy="28007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Многофункциональное игровое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пособие </a:t>
            </a:r>
          </a:p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нию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звуковой культуры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речи</a:t>
            </a: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дошкольников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«Зоопарк»</a:t>
            </a:r>
            <a:endParaRPr 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04902" y="4385995"/>
            <a:ext cx="314814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детский сад 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Лысково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Загуляева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Н.А.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6569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62548" y="731261"/>
            <a:ext cx="3805646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Инсценировка сказки «Теремок»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5794" y="96185"/>
            <a:ext cx="12096206" cy="58477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тембра голоса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5057" y="1295854"/>
            <a:ext cx="7220628" cy="5418454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  <p:sp>
        <p:nvSpPr>
          <p:cNvPr id="7" name="Капля 6"/>
          <p:cNvSpPr/>
          <p:nvPr/>
        </p:nvSpPr>
        <p:spPr>
          <a:xfrm rot="179368">
            <a:off x="3961250" y="5229205"/>
            <a:ext cx="2116183" cy="1428598"/>
          </a:xfrm>
          <a:prstGeom prst="teardrop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А </a:t>
            </a:r>
            <a:r>
              <a:rPr lang="ru-RU" dirty="0">
                <a:solidFill>
                  <a:schemeClr val="tx1"/>
                </a:solidFill>
              </a:rPr>
              <a:t>я зайчик - </a:t>
            </a:r>
            <a:r>
              <a:rPr lang="ru-RU" dirty="0" err="1">
                <a:solidFill>
                  <a:schemeClr val="tx1"/>
                </a:solidFill>
              </a:rPr>
              <a:t>побегайчик</a:t>
            </a:r>
            <a:r>
              <a:rPr lang="ru-RU" dirty="0" smtClean="0">
                <a:solidFill>
                  <a:schemeClr val="tx1"/>
                </a:solidFill>
              </a:rPr>
              <a:t>!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А ты кто?</a:t>
            </a:r>
          </a:p>
          <a:p>
            <a:pPr algn="ctr"/>
            <a:endParaRPr lang="ru-RU" dirty="0"/>
          </a:p>
        </p:txBody>
      </p:sp>
      <p:sp>
        <p:nvSpPr>
          <p:cNvPr id="8" name="Капля 7"/>
          <p:cNvSpPr/>
          <p:nvPr/>
        </p:nvSpPr>
        <p:spPr>
          <a:xfrm rot="392102">
            <a:off x="546857" y="4366895"/>
            <a:ext cx="2496565" cy="1616199"/>
          </a:xfrm>
          <a:prstGeom prst="teardrop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Ква – </a:t>
            </a:r>
            <a:r>
              <a:rPr lang="ru-RU" dirty="0" err="1">
                <a:solidFill>
                  <a:schemeClr val="tx1"/>
                </a:solidFill>
              </a:rPr>
              <a:t>ква</a:t>
            </a:r>
            <a:r>
              <a:rPr lang="ru-RU" dirty="0">
                <a:solidFill>
                  <a:schemeClr val="tx1"/>
                </a:solidFill>
              </a:rPr>
              <a:t> - </a:t>
            </a:r>
            <a:r>
              <a:rPr lang="ru-RU" dirty="0" err="1">
                <a:solidFill>
                  <a:schemeClr val="tx1"/>
                </a:solidFill>
              </a:rPr>
              <a:t>ква</a:t>
            </a:r>
            <a:r>
              <a:rPr lang="ru-RU" dirty="0">
                <a:solidFill>
                  <a:schemeClr val="tx1"/>
                </a:solidFill>
              </a:rPr>
              <a:t>. 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Кто в теремочке живёт?</a:t>
            </a:r>
          </a:p>
        </p:txBody>
      </p:sp>
    </p:spTree>
    <p:extLst>
      <p:ext uri="{BB962C8B-B14F-4D97-AF65-F5344CB8AC3E}">
        <p14:creationId xmlns:p14="http://schemas.microsoft.com/office/powerpoint/2010/main" val="509757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7999" y="4899358"/>
            <a:ext cx="4100051" cy="16004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этом домике живут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звери.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Перейти в домик можно только по мостику, но около мостика сидит ворон. Каждого животного, кто приходит к мостику, он спрашивает, какой звук первый в названии этого животного. Кто правильно ответит, тот пройдет. А кто не знает ответа, того сердитый ворон не пропускает.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7987" y="111912"/>
            <a:ext cx="11956026" cy="58477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Развитие речевого и фонематического слуха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26563" y="995438"/>
            <a:ext cx="2252155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«Сердитый ворон»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049" y="1647945"/>
            <a:ext cx="4001181" cy="2999016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6618" y="1676700"/>
            <a:ext cx="3996170" cy="2999016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9192720" y="982764"/>
            <a:ext cx="1363515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«Цепочка»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07129" y="4868580"/>
            <a:ext cx="6096000" cy="166199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txBody>
          <a:bodyPr>
            <a:spAutoFit/>
          </a:bodyPr>
          <a:lstStyle/>
          <a:p>
            <a:r>
              <a:rPr lang="ru-RU" dirty="0"/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звери отправляются в цирк, но для этого надо встать в очередь цепочку.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Наша цепочка начнется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животного, который называется к КРОКОДИЛ 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Следующим будет слово, которое начинается с того звука, каким кончается слово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КРОКОДИЛ.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кого есть картинка со звуком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–Л-,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прикладывает к моей картинке. Когда будет выложена вся цепочка слов, дети хором называют все предметы, слегка выделяя голосом первый и последний звуки в каждом слове.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18607" y="1676700"/>
            <a:ext cx="2632634" cy="2632634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646466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27760" y="4771268"/>
            <a:ext cx="3770812" cy="18774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ставит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картинки с животными. Что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изображено на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карточках?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Какой одинаковый звук слышится в названиях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предметов?» 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 -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Т-.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Животные отправляются в путешествие, но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сли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 в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слова, то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оно поедет на паровозе, если в середине, то полетит на самолете, а если в конце, то на пароходе.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9061" y="339449"/>
            <a:ext cx="3651769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«Отправляемся в путешествие»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441" y="1076736"/>
            <a:ext cx="4615327" cy="3469137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8020595" y="5232932"/>
            <a:ext cx="2259874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Летом ходит без дороги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Возле сосен и берез,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зимой он спит в берлоге,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мороза прячет нос.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020595" y="339449"/>
            <a:ext cx="2673809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Загадки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 животных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1830" y="1076735"/>
            <a:ext cx="4566215" cy="3469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3805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72046" y="806771"/>
            <a:ext cx="8921931" cy="378565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этом варианты использования пособия «Зоопарк» </a:t>
            </a:r>
            <a:endParaRPr lang="ru-RU" sz="4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заканчиваются. </a:t>
            </a:r>
          </a:p>
          <a:p>
            <a:pPr algn="ctr"/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Продолжайте фантазировать и творить вместе с детьми!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54108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74" name="Объект 73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1927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895492" y="6171600"/>
            <a:ext cx="2253062" cy="3077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Буклеты с описанием игр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3610" y="43420"/>
            <a:ext cx="11842955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особие состоит из: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4548" y="3618842"/>
            <a:ext cx="2876385" cy="2152914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1656" y="3648976"/>
            <a:ext cx="2871847" cy="2155416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4914342" y="6184187"/>
            <a:ext cx="1866473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Карточки со звуками,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звуковые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дорожки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9450" y="3648975"/>
            <a:ext cx="2935725" cy="2200181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1264047" y="6167038"/>
            <a:ext cx="1558760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атрибуты для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85789" y="857118"/>
            <a:ext cx="2709703" cy="2030827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  <p:sp>
        <p:nvSpPr>
          <p:cNvPr id="10" name="Прямоугольник 9"/>
          <p:cNvSpPr/>
          <p:nvPr/>
        </p:nvSpPr>
        <p:spPr>
          <a:xfrm>
            <a:off x="6581740" y="3041833"/>
            <a:ext cx="1403526" cy="3077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Фигурки зверей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3004" y="858624"/>
            <a:ext cx="2699803" cy="2029322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  <p:sp>
        <p:nvSpPr>
          <p:cNvPr id="12" name="Прямоугольник 11"/>
          <p:cNvSpPr/>
          <p:nvPr/>
        </p:nvSpPr>
        <p:spPr>
          <a:xfrm>
            <a:off x="2190168" y="3041834"/>
            <a:ext cx="1790939" cy="3077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Папка -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фланелеграф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64231" y="857118"/>
            <a:ext cx="2738683" cy="2049741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  <p:sp>
        <p:nvSpPr>
          <p:cNvPr id="14" name="Прямоугольник 13"/>
          <p:cNvSpPr/>
          <p:nvPr/>
        </p:nvSpPr>
        <p:spPr>
          <a:xfrm>
            <a:off x="9701394" y="3041833"/>
            <a:ext cx="1769010" cy="3077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Звери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детенышами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84530" y="870040"/>
            <a:ext cx="2715759" cy="2036819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9434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17674"/>
            <a:ext cx="12192000" cy="584775"/>
          </a:xfrm>
          <a:prstGeom prst="rect">
            <a:avLst/>
          </a:prstGeom>
          <a:solidFill>
            <a:srgbClr val="FFFF00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Дидактическое пособие «Зоопарк»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использовать: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79463" y="5820839"/>
            <a:ext cx="1589731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индивидуальной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работе с детьми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42166" y="5820839"/>
            <a:ext cx="1307987" cy="3077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 часть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6024" y="1215879"/>
            <a:ext cx="3256610" cy="4335168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7029" y="2373338"/>
            <a:ext cx="4461850" cy="2499107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860" y="1694371"/>
            <a:ext cx="2912600" cy="3883468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8798504" y="5316229"/>
            <a:ext cx="2338974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самостоятельной игровой 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</a:p>
        </p:txBody>
      </p:sp>
    </p:spTree>
    <p:extLst>
      <p:ext uri="{BB962C8B-B14F-4D97-AF65-F5344CB8AC3E}">
        <p14:creationId xmlns:p14="http://schemas.microsoft.com/office/powerpoint/2010/main" val="366173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0629" y="96185"/>
            <a:ext cx="11939451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Данное пособие направлено на решение следующих задач: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70368" y="1144349"/>
            <a:ext cx="5077480" cy="461665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артикуляционной моторики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24594" y="2069403"/>
            <a:ext cx="6096000" cy="830997"/>
          </a:xfrm>
          <a:prstGeom prst="rect">
            <a:avLst/>
          </a:prstGeom>
          <a:solidFill>
            <a:srgbClr val="92D050"/>
          </a:solidFill>
        </p:spPr>
        <p:txBody>
          <a:bodyPr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правильного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звукопроизношения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словопроизношения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114945" y="3244334"/>
            <a:ext cx="5192191" cy="461665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темпа, силы и тембра голоса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131325" y="4288843"/>
            <a:ext cx="5980355" cy="461665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речевого и фонематического слуха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971" y="3705999"/>
            <a:ext cx="2624997" cy="2624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0387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правильного звукопроизношения и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словопроизношения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89706" y="891197"/>
            <a:ext cx="3335272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«Назови животных и скажи, 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кто  как кричит»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89732" y="1011117"/>
            <a:ext cx="4073936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Инсценировка шуток-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чистоговорок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393" y="1924821"/>
            <a:ext cx="4198939" cy="319228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197812" y="1924821"/>
            <a:ext cx="2664824" cy="39703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«Гав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гав!» - на заре, 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«Гав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гав!» - на дворе. 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дворе щенок бежал, 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конюшне конь заржал. 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сердился: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«Ты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чего 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пать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мешаешь? и-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!»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сказал теленок: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!»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пать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мешает он ему. 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сказал цыпленок: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щенок, еще поспи!»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козленок: «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!» да «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!»,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«Подремать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дали мне». 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щенок все «гав!» да «гав!», 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него веселый нрав! 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веселый этот нрав 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азывается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«гав - гав!» </a:t>
            </a:r>
          </a:p>
          <a:p>
            <a:pPr algn="ctr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13896" y="5418085"/>
            <a:ext cx="2886892" cy="11695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показывает животное 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спрашивает: «Кто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?» 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того как дети назовут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его, воспитатель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просит показать, как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кричит это животное.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384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2232" y="39761"/>
            <a:ext cx="11872452" cy="58477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артикуляционной моторики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59825" y="667990"/>
            <a:ext cx="3126658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Сказка про язычок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62232" y="1477748"/>
            <a:ext cx="2718619" cy="13849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Жил-был на свете Язычок, и захотел он пойти в зоопарк. А вместе с ним отправимся и мы: будем изображать всех животных, которых язычок встретит. </a:t>
            </a:r>
          </a:p>
        </p:txBody>
      </p:sp>
      <p:sp>
        <p:nvSpPr>
          <p:cNvPr id="5" name="Стрелка вправо 4"/>
          <p:cNvSpPr/>
          <p:nvPr/>
        </p:nvSpPr>
        <p:spPr>
          <a:xfrm>
            <a:off x="2926755" y="1879116"/>
            <a:ext cx="589935" cy="484632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612230" y="1171599"/>
            <a:ext cx="2807110" cy="24622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Видит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в пруду сидит кто-то огромный, как гора, и рот широко открывает. Это был… бегемот. Рот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пошире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открываем,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бегемотиков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играем: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Широко раскроем ротик,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голодный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бегемотик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Закрывать его нельзя,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 пяти считаю я.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потом закроем рот-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Отдыхает бегемот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898" y="5074964"/>
            <a:ext cx="609653" cy="51820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261966" y="4180875"/>
            <a:ext cx="2460460" cy="24622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Посмотрел Язычок на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бегемотиков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только хотел дальше отправиться, как слышит: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-а-а,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-а-а. Это были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лягушки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Подражаем мы лягушкам: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Тянем губы прямо к ушкам.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 сейчас тяните губки –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увижу ваши зубки.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потянем – перестанем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нисколько не устанем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4998" y="5074964"/>
            <a:ext cx="682316" cy="5799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36429" y="1039141"/>
            <a:ext cx="1944793" cy="2725148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08253" y="3921394"/>
            <a:ext cx="2243207" cy="2643780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02771" y="1334240"/>
            <a:ext cx="3032893" cy="2272943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0639" y="3899952"/>
            <a:ext cx="3512469" cy="2640246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22585487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896" y="195867"/>
            <a:ext cx="2014908" cy="20313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Идет Язычок дальше. Ой, кто это такой большой, с длинным носом? Да это же… слон!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Буду подражать слону!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Губы «хоботком» тяну.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теперь их отпускаю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на место возвращаю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687278" y="195867"/>
            <a:ext cx="2171454" cy="24622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Полюбовался Язычок слоном и пошел к другой клетке. А там никого нет, только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длинная веревочка лежит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посередине. Но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вдруг Язычок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увидел, что это… змея.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Подражаем мы змее,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ней мы будем наравне: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Высунем язык и спрячем,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так, а не иначе.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79696" y="3183297"/>
            <a:ext cx="2453148" cy="252376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Пошел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дальше. Видит, лошадка детей катает. Захотел и сам прокатиться: «Лошадка, покатаешь меня?» А лошадка отвечает: «Конечно!» Сел Язычок на лошадку, крикнул «но!» и поскакал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Язычком пощелкай громко –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Стук копыт услышишь звонкий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122558" y="5629636"/>
            <a:ext cx="2629802" cy="11695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Покатался Язычок, устал. 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Скрылось солнце за горой,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Язычок пошел домой.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Дверь он запер на замок,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Лег в кроватку и умолк.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0082" y="195867"/>
            <a:ext cx="2147105" cy="2272701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2811" y="3268107"/>
            <a:ext cx="1922420" cy="2202138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9023" y="195867"/>
            <a:ext cx="3005445" cy="2255621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17406" y="952426"/>
            <a:ext cx="609653" cy="51820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3649" y="3240785"/>
            <a:ext cx="2975003" cy="2229460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57187" y="3173326"/>
            <a:ext cx="3120426" cy="233705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447533" y="4082750"/>
            <a:ext cx="609653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0590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4503" y="91440"/>
            <a:ext cx="11991703" cy="58477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темпа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голоса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2241" y="1728974"/>
            <a:ext cx="4485115" cy="3366227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8572" y="2057737"/>
            <a:ext cx="4494572" cy="3366227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4421363" y="780541"/>
            <a:ext cx="2577757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 гостях у лягушки»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62241" y="5537982"/>
            <a:ext cx="6096000" cy="11695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txBody>
          <a:bodyPr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Кошка пришла в гости к лягушонку, но чтобы дойти до его домика можно дойти (вернее допрыгать) только по кочкам.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ошка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спеша скачет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сначала по большим кочкам,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одновременно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произносит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звукоподражание: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«Мяу  -  мяу  -  мяу!» Затем,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зайчик поскакал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быстрее, при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этом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ускоряет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темп движений и темп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произнесения: «Мяу-мяу-мяу-мяу-мяу».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6435" y="2011519"/>
            <a:ext cx="2822693" cy="259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296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3190"/>
            <a:ext cx="12191999" cy="58477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силы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голоса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13771" y="4596418"/>
            <a:ext cx="4723275" cy="16004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«Вывел гусь гусят на лужайку. Разбежались гусята, клюют травку. Гусь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громко зовет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гусят: «Га-га-га, идите ко мне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Гусята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маленькие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они не могут так громко кричать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у них тонкий голосок,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послушайте, как они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отвечают ( га-га-га).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повторяют так же тихо. Далее воспитатель предлагает отгадать, когда кричит гусь, а когда гусята и произносит га-га-га то громко, то тихо.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12600" y="857812"/>
            <a:ext cx="2725619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«Мама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папа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малыш»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447772" y="950145"/>
            <a:ext cx="2468753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«Где кричит ворон?»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033401" y="4380974"/>
            <a:ext cx="4168211" cy="20313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Маша и Коля пошли в лес за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ягодами. Вдруг, прилетел ворон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сел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дерево, около которого стояли дети, и громко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закричал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 так: «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Кар! Кар!(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произносит громко).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Отдохнул ворон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полетел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дальше в лес.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Сейчас ворон находится далеко от ребят,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и кажется, что она кукует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тихо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(произносит «Кар-кар»!) Воспитатель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предлагает послушать и отгадать, где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кричит ворон: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близко или далеко.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816" y="1489043"/>
            <a:ext cx="3565876" cy="2680311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0099" y="1478794"/>
            <a:ext cx="3687407" cy="2763268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66670" y="1831444"/>
            <a:ext cx="2662879" cy="1995508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64731" y="3229619"/>
            <a:ext cx="1309278" cy="1061970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10966754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1944</TotalTime>
  <Words>1089</Words>
  <Application>Microsoft Office PowerPoint</Application>
  <PresentationFormat>Широкоэкранный</PresentationFormat>
  <Paragraphs>115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 Загуляева</dc:creator>
  <cp:lastModifiedBy>Наталья Загуляева</cp:lastModifiedBy>
  <cp:revision>82</cp:revision>
  <dcterms:created xsi:type="dcterms:W3CDTF">2019-04-03T17:19:04Z</dcterms:created>
  <dcterms:modified xsi:type="dcterms:W3CDTF">2019-04-10T10:09:51Z</dcterms:modified>
</cp:coreProperties>
</file>