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1" r:id="rId4"/>
    <p:sldId id="272" r:id="rId5"/>
    <p:sldId id="273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6" r:id="rId15"/>
    <p:sldId id="274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FB4C9C-A626-4876-B4F1-D2737B47E5E7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5CF0E0-6093-4DA4-8668-3FE9528B4B5A}">
      <dgm:prSet phldrT="[Текст]" phldr="1"/>
      <dgm:spPr/>
      <dgm:t>
        <a:bodyPr/>
        <a:lstStyle/>
        <a:p>
          <a:endParaRPr lang="ru-RU"/>
        </a:p>
      </dgm:t>
    </dgm:pt>
    <dgm:pt modelId="{21CDC3C8-C2B4-4610-B516-F79F0713B263}" type="parTrans" cxnId="{A67023A6-202F-4801-9633-C03DF8F6B635}">
      <dgm:prSet/>
      <dgm:spPr/>
      <dgm:t>
        <a:bodyPr/>
        <a:lstStyle/>
        <a:p>
          <a:endParaRPr lang="ru-RU"/>
        </a:p>
      </dgm:t>
    </dgm:pt>
    <dgm:pt modelId="{F1B80AD3-0435-41DE-B1E9-E8DE37D08F5D}" type="sibTrans" cxnId="{A67023A6-202F-4801-9633-C03DF8F6B635}">
      <dgm:prSet/>
      <dgm:spPr/>
      <dgm:t>
        <a:bodyPr/>
        <a:lstStyle/>
        <a:p>
          <a:endParaRPr lang="ru-RU"/>
        </a:p>
      </dgm:t>
    </dgm:pt>
    <dgm:pt modelId="{922F8514-A90B-4C40-90C1-49AB29AB9F2F}">
      <dgm:prSet phldrT="[Текст]" phldr="1"/>
      <dgm:spPr/>
      <dgm:t>
        <a:bodyPr/>
        <a:lstStyle/>
        <a:p>
          <a:endParaRPr lang="ru-RU"/>
        </a:p>
      </dgm:t>
    </dgm:pt>
    <dgm:pt modelId="{0D358DEE-8D78-464F-ACE1-1B8D7BBB02DD}" type="parTrans" cxnId="{9E1EA23B-D51D-4F33-9E06-3F6F4A6B5747}">
      <dgm:prSet/>
      <dgm:spPr/>
      <dgm:t>
        <a:bodyPr/>
        <a:lstStyle/>
        <a:p>
          <a:endParaRPr lang="ru-RU"/>
        </a:p>
      </dgm:t>
    </dgm:pt>
    <dgm:pt modelId="{F54EB158-9E7E-4074-A678-A458DD5B4CFC}" type="sibTrans" cxnId="{9E1EA23B-D51D-4F33-9E06-3F6F4A6B5747}">
      <dgm:prSet/>
      <dgm:spPr/>
      <dgm:t>
        <a:bodyPr/>
        <a:lstStyle/>
        <a:p>
          <a:endParaRPr lang="ru-RU"/>
        </a:p>
      </dgm:t>
    </dgm:pt>
    <dgm:pt modelId="{AF365161-B5F0-4635-A92E-DEC2D85620CC}">
      <dgm:prSet phldrT="[Текст]" phldr="1"/>
      <dgm:spPr/>
      <dgm:t>
        <a:bodyPr/>
        <a:lstStyle/>
        <a:p>
          <a:endParaRPr lang="ru-RU"/>
        </a:p>
      </dgm:t>
    </dgm:pt>
    <dgm:pt modelId="{99ECBB77-1281-4864-BB44-FEE5358DB550}" type="parTrans" cxnId="{7F7B83D3-BB8A-4F82-9A5B-08C2E1D302A9}">
      <dgm:prSet/>
      <dgm:spPr/>
      <dgm:t>
        <a:bodyPr/>
        <a:lstStyle/>
        <a:p>
          <a:endParaRPr lang="ru-RU"/>
        </a:p>
      </dgm:t>
    </dgm:pt>
    <dgm:pt modelId="{A5B6B909-6B0B-4A2C-957C-CB70BD193CDC}" type="sibTrans" cxnId="{7F7B83D3-BB8A-4F82-9A5B-08C2E1D302A9}">
      <dgm:prSet/>
      <dgm:spPr/>
      <dgm:t>
        <a:bodyPr/>
        <a:lstStyle/>
        <a:p>
          <a:endParaRPr lang="ru-RU"/>
        </a:p>
      </dgm:t>
    </dgm:pt>
    <dgm:pt modelId="{99C4B9C6-48DC-4D94-96C7-500239302D25}">
      <dgm:prSet phldrT="[Текст]" phldr="1"/>
      <dgm:spPr/>
      <dgm:t>
        <a:bodyPr/>
        <a:lstStyle/>
        <a:p>
          <a:endParaRPr lang="ru-RU"/>
        </a:p>
      </dgm:t>
    </dgm:pt>
    <dgm:pt modelId="{1ED57411-BC42-4E58-9DCB-E79E7FB93F4E}" type="parTrans" cxnId="{3FE0E319-5767-4E0E-8E38-EB34492C63C3}">
      <dgm:prSet/>
      <dgm:spPr/>
      <dgm:t>
        <a:bodyPr/>
        <a:lstStyle/>
        <a:p>
          <a:endParaRPr lang="ru-RU"/>
        </a:p>
      </dgm:t>
    </dgm:pt>
    <dgm:pt modelId="{73284C65-7625-4432-BF2C-7584EF9E74B1}" type="sibTrans" cxnId="{3FE0E319-5767-4E0E-8E38-EB34492C63C3}">
      <dgm:prSet/>
      <dgm:spPr/>
      <dgm:t>
        <a:bodyPr/>
        <a:lstStyle/>
        <a:p>
          <a:endParaRPr lang="ru-RU"/>
        </a:p>
      </dgm:t>
    </dgm:pt>
    <dgm:pt modelId="{88789E4B-E398-438D-B1DD-CB24506F73F9}" type="pres">
      <dgm:prSet presAssocID="{26FB4C9C-A626-4876-B4F1-D2737B47E5E7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9A97820A-0061-4067-91B8-5BAB57AADDA6}" type="pres">
      <dgm:prSet presAssocID="{605CF0E0-6093-4DA4-8668-3FE9528B4B5A}" presName="composite" presStyleCnt="0"/>
      <dgm:spPr/>
    </dgm:pt>
    <dgm:pt modelId="{07CBA4D7-168A-41F8-A83C-FED4503E6A7A}" type="pres">
      <dgm:prSet presAssocID="{605CF0E0-6093-4DA4-8668-3FE9528B4B5A}" presName="rect2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23ACA-325D-42E8-8E4B-1023760A962D}" type="pres">
      <dgm:prSet presAssocID="{605CF0E0-6093-4DA4-8668-3FE9528B4B5A}" presName="rect1" presStyleLbl="alignImgPlace1" presStyleIdx="0" presStyleCnt="4" custScaleX="171790" custScaleY="127670" custLinFactNeighborX="-65666" custLinFactNeighborY="-5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BD7C3B47-2350-4F08-AF7D-0E70675DD0E7}" type="pres">
      <dgm:prSet presAssocID="{F1B80AD3-0435-41DE-B1E9-E8DE37D08F5D}" presName="sibTrans" presStyleCnt="0"/>
      <dgm:spPr/>
    </dgm:pt>
    <dgm:pt modelId="{FA62575B-D5D3-49DF-BD07-9A8809D60A51}" type="pres">
      <dgm:prSet presAssocID="{922F8514-A90B-4C40-90C1-49AB29AB9F2F}" presName="composite" presStyleCnt="0"/>
      <dgm:spPr/>
    </dgm:pt>
    <dgm:pt modelId="{7F4DEE9E-A5BA-4433-9BBA-0CCB1A5F5260}" type="pres">
      <dgm:prSet presAssocID="{922F8514-A90B-4C40-90C1-49AB29AB9F2F}" presName="rec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BC73D-0B28-40C9-B7F8-E55562D678DD}" type="pres">
      <dgm:prSet presAssocID="{922F8514-A90B-4C40-90C1-49AB29AB9F2F}" presName="rect1" presStyleLbl="alignImgPlace1" presStyleIdx="1" presStyleCnt="4" custScaleX="187510" custScaleY="138155" custLinFactNeighborX="-31749" custLinFactNeighborY="-1766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1FABBE1B-F1BE-40D8-B5F3-7C9A4ED51C04}" type="pres">
      <dgm:prSet presAssocID="{F54EB158-9E7E-4074-A678-A458DD5B4CFC}" presName="sibTrans" presStyleCnt="0"/>
      <dgm:spPr/>
    </dgm:pt>
    <dgm:pt modelId="{0550E2D6-877A-447C-9901-5270ED7FFA3C}" type="pres">
      <dgm:prSet presAssocID="{AF365161-B5F0-4635-A92E-DEC2D85620CC}" presName="composite" presStyleCnt="0"/>
      <dgm:spPr/>
    </dgm:pt>
    <dgm:pt modelId="{BAD90BA5-0E44-4FC3-A34C-FC5DF161B83C}" type="pres">
      <dgm:prSet presAssocID="{AF365161-B5F0-4635-A92E-DEC2D85620CC}" presName="rect2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36423E-7751-4B28-AD45-51B00141167D}" type="pres">
      <dgm:prSet presAssocID="{AF365161-B5F0-4635-A92E-DEC2D85620CC}" presName="rect1" presStyleLbl="alignImgPlace1" presStyleIdx="2" presStyleCnt="4" custScaleX="146695" custScaleY="15892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ru-RU"/>
        </a:p>
      </dgm:t>
    </dgm:pt>
    <dgm:pt modelId="{2BD7B7D9-AA0B-430E-8C17-18D0165BA59D}" type="pres">
      <dgm:prSet presAssocID="{A5B6B909-6B0B-4A2C-957C-CB70BD193CDC}" presName="sibTrans" presStyleCnt="0"/>
      <dgm:spPr/>
    </dgm:pt>
    <dgm:pt modelId="{A02B0E19-9376-49E9-8F3F-C5ACBCB29916}" type="pres">
      <dgm:prSet presAssocID="{99C4B9C6-48DC-4D94-96C7-500239302D25}" presName="composite" presStyleCnt="0"/>
      <dgm:spPr/>
    </dgm:pt>
    <dgm:pt modelId="{AB4D41A9-8399-4936-9CD2-871A38D4190A}" type="pres">
      <dgm:prSet presAssocID="{99C4B9C6-48DC-4D94-96C7-500239302D25}" presName="rect2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735D5-D663-4D17-B0DF-70B23195C0B9}" type="pres">
      <dgm:prSet presAssocID="{99C4B9C6-48DC-4D94-96C7-500239302D25}" presName="rect1" presStyleLbl="alignImgPlace1" presStyleIdx="3" presStyleCnt="4" custScaleX="138089" custScaleY="136043" custLinFactNeighborX="99572" custLinFactNeighborY="-589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</dgm:ptLst>
  <dgm:cxnLst>
    <dgm:cxn modelId="{3FE0E319-5767-4E0E-8E38-EB34492C63C3}" srcId="{26FB4C9C-A626-4876-B4F1-D2737B47E5E7}" destId="{99C4B9C6-48DC-4D94-96C7-500239302D25}" srcOrd="3" destOrd="0" parTransId="{1ED57411-BC42-4E58-9DCB-E79E7FB93F4E}" sibTransId="{73284C65-7625-4432-BF2C-7584EF9E74B1}"/>
    <dgm:cxn modelId="{9E1EA23B-D51D-4F33-9E06-3F6F4A6B5747}" srcId="{26FB4C9C-A626-4876-B4F1-D2737B47E5E7}" destId="{922F8514-A90B-4C40-90C1-49AB29AB9F2F}" srcOrd="1" destOrd="0" parTransId="{0D358DEE-8D78-464F-ACE1-1B8D7BBB02DD}" sibTransId="{F54EB158-9E7E-4074-A678-A458DD5B4CFC}"/>
    <dgm:cxn modelId="{6AB8F43A-FB97-4FFF-B20A-00B51F98ED1D}" type="presOf" srcId="{99C4B9C6-48DC-4D94-96C7-500239302D25}" destId="{AB4D41A9-8399-4936-9CD2-871A38D4190A}" srcOrd="0" destOrd="0" presId="urn:microsoft.com/office/officeart/2008/layout/PictureGrid"/>
    <dgm:cxn modelId="{E1184EFC-F141-426B-AD8B-A61B7DB5905B}" type="presOf" srcId="{AF365161-B5F0-4635-A92E-DEC2D85620CC}" destId="{BAD90BA5-0E44-4FC3-A34C-FC5DF161B83C}" srcOrd="0" destOrd="0" presId="urn:microsoft.com/office/officeart/2008/layout/PictureGrid"/>
    <dgm:cxn modelId="{25A1041E-DE4B-4567-B497-B4A5036AD5C5}" type="presOf" srcId="{26FB4C9C-A626-4876-B4F1-D2737B47E5E7}" destId="{88789E4B-E398-438D-B1DD-CB24506F73F9}" srcOrd="0" destOrd="0" presId="urn:microsoft.com/office/officeart/2008/layout/PictureGrid"/>
    <dgm:cxn modelId="{7F7B83D3-BB8A-4F82-9A5B-08C2E1D302A9}" srcId="{26FB4C9C-A626-4876-B4F1-D2737B47E5E7}" destId="{AF365161-B5F0-4635-A92E-DEC2D85620CC}" srcOrd="2" destOrd="0" parTransId="{99ECBB77-1281-4864-BB44-FEE5358DB550}" sibTransId="{A5B6B909-6B0B-4A2C-957C-CB70BD193CDC}"/>
    <dgm:cxn modelId="{A67023A6-202F-4801-9633-C03DF8F6B635}" srcId="{26FB4C9C-A626-4876-B4F1-D2737B47E5E7}" destId="{605CF0E0-6093-4DA4-8668-3FE9528B4B5A}" srcOrd="0" destOrd="0" parTransId="{21CDC3C8-C2B4-4610-B516-F79F0713B263}" sibTransId="{F1B80AD3-0435-41DE-B1E9-E8DE37D08F5D}"/>
    <dgm:cxn modelId="{9652C48D-1210-4FE4-B63C-88FA1051C932}" type="presOf" srcId="{605CF0E0-6093-4DA4-8668-3FE9528B4B5A}" destId="{07CBA4D7-168A-41F8-A83C-FED4503E6A7A}" srcOrd="0" destOrd="0" presId="urn:microsoft.com/office/officeart/2008/layout/PictureGrid"/>
    <dgm:cxn modelId="{8FC33956-00D9-4001-8279-F11100ABC41C}" type="presOf" srcId="{922F8514-A90B-4C40-90C1-49AB29AB9F2F}" destId="{7F4DEE9E-A5BA-4433-9BBA-0CCB1A5F5260}" srcOrd="0" destOrd="0" presId="urn:microsoft.com/office/officeart/2008/layout/PictureGrid"/>
    <dgm:cxn modelId="{89BFA107-ACF8-4026-B8DC-CD8E29264344}" type="presParOf" srcId="{88789E4B-E398-438D-B1DD-CB24506F73F9}" destId="{9A97820A-0061-4067-91B8-5BAB57AADDA6}" srcOrd="0" destOrd="0" presId="urn:microsoft.com/office/officeart/2008/layout/PictureGrid"/>
    <dgm:cxn modelId="{BA0ABA14-9F30-4E78-907D-B9F902606926}" type="presParOf" srcId="{9A97820A-0061-4067-91B8-5BAB57AADDA6}" destId="{07CBA4D7-168A-41F8-A83C-FED4503E6A7A}" srcOrd="0" destOrd="0" presId="urn:microsoft.com/office/officeart/2008/layout/PictureGrid"/>
    <dgm:cxn modelId="{B3904595-F387-4F0A-B094-82300887D4D3}" type="presParOf" srcId="{9A97820A-0061-4067-91B8-5BAB57AADDA6}" destId="{F3E23ACA-325D-42E8-8E4B-1023760A962D}" srcOrd="1" destOrd="0" presId="urn:microsoft.com/office/officeart/2008/layout/PictureGrid"/>
    <dgm:cxn modelId="{B4149F5A-454A-4853-8703-908C4BFF07CB}" type="presParOf" srcId="{88789E4B-E398-438D-B1DD-CB24506F73F9}" destId="{BD7C3B47-2350-4F08-AF7D-0E70675DD0E7}" srcOrd="1" destOrd="0" presId="urn:microsoft.com/office/officeart/2008/layout/PictureGrid"/>
    <dgm:cxn modelId="{27466F6C-9143-4A15-9E33-F6D6BDC9B262}" type="presParOf" srcId="{88789E4B-E398-438D-B1DD-CB24506F73F9}" destId="{FA62575B-D5D3-49DF-BD07-9A8809D60A51}" srcOrd="2" destOrd="0" presId="urn:microsoft.com/office/officeart/2008/layout/PictureGrid"/>
    <dgm:cxn modelId="{FECBA74E-CAC5-4152-8EEE-6ED70C7E5F31}" type="presParOf" srcId="{FA62575B-D5D3-49DF-BD07-9A8809D60A51}" destId="{7F4DEE9E-A5BA-4433-9BBA-0CCB1A5F5260}" srcOrd="0" destOrd="0" presId="urn:microsoft.com/office/officeart/2008/layout/PictureGrid"/>
    <dgm:cxn modelId="{0A870591-3266-40A8-9009-69040480AB8B}" type="presParOf" srcId="{FA62575B-D5D3-49DF-BD07-9A8809D60A51}" destId="{C42BC73D-0B28-40C9-B7F8-E55562D678DD}" srcOrd="1" destOrd="0" presId="urn:microsoft.com/office/officeart/2008/layout/PictureGrid"/>
    <dgm:cxn modelId="{C9727256-77F7-4B03-B8E2-CE4AD51184E2}" type="presParOf" srcId="{88789E4B-E398-438D-B1DD-CB24506F73F9}" destId="{1FABBE1B-F1BE-40D8-B5F3-7C9A4ED51C04}" srcOrd="3" destOrd="0" presId="urn:microsoft.com/office/officeart/2008/layout/PictureGrid"/>
    <dgm:cxn modelId="{0479CB4F-3F92-4ED6-921F-CF4176CDDF2A}" type="presParOf" srcId="{88789E4B-E398-438D-B1DD-CB24506F73F9}" destId="{0550E2D6-877A-447C-9901-5270ED7FFA3C}" srcOrd="4" destOrd="0" presId="urn:microsoft.com/office/officeart/2008/layout/PictureGrid"/>
    <dgm:cxn modelId="{A184A46B-93F3-4F0D-A900-4DDD7064F0F9}" type="presParOf" srcId="{0550E2D6-877A-447C-9901-5270ED7FFA3C}" destId="{BAD90BA5-0E44-4FC3-A34C-FC5DF161B83C}" srcOrd="0" destOrd="0" presId="urn:microsoft.com/office/officeart/2008/layout/PictureGrid"/>
    <dgm:cxn modelId="{F6914402-A09E-46A5-99D2-44BD3FC4857F}" type="presParOf" srcId="{0550E2D6-877A-447C-9901-5270ED7FFA3C}" destId="{AE36423E-7751-4B28-AD45-51B00141167D}" srcOrd="1" destOrd="0" presId="urn:microsoft.com/office/officeart/2008/layout/PictureGrid"/>
    <dgm:cxn modelId="{E62BF6C1-1AF5-4A88-BD77-8A8C83DE01C7}" type="presParOf" srcId="{88789E4B-E398-438D-B1DD-CB24506F73F9}" destId="{2BD7B7D9-AA0B-430E-8C17-18D0165BA59D}" srcOrd="5" destOrd="0" presId="urn:microsoft.com/office/officeart/2008/layout/PictureGrid"/>
    <dgm:cxn modelId="{0F238CB9-3630-4C23-B01F-C34813833780}" type="presParOf" srcId="{88789E4B-E398-438D-B1DD-CB24506F73F9}" destId="{A02B0E19-9376-49E9-8F3F-C5ACBCB29916}" srcOrd="6" destOrd="0" presId="urn:microsoft.com/office/officeart/2008/layout/PictureGrid"/>
    <dgm:cxn modelId="{500D6F78-AD36-4D86-AC6F-BE3E1F9278D0}" type="presParOf" srcId="{A02B0E19-9376-49E9-8F3F-C5ACBCB29916}" destId="{AB4D41A9-8399-4936-9CD2-871A38D4190A}" srcOrd="0" destOrd="0" presId="urn:microsoft.com/office/officeart/2008/layout/PictureGrid"/>
    <dgm:cxn modelId="{23B93133-0F13-4247-BCA6-5021577D365C}" type="presParOf" srcId="{A02B0E19-9376-49E9-8F3F-C5ACBCB29916}" destId="{8F1735D5-D663-4D17-B0DF-70B23195C0B9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BA4D7-168A-41F8-A83C-FED4503E6A7A}">
      <dsp:nvSpPr>
        <dsp:cNvPr id="0" name=""/>
        <dsp:cNvSpPr/>
      </dsp:nvSpPr>
      <dsp:spPr>
        <a:xfrm>
          <a:off x="1937650" y="76604"/>
          <a:ext cx="1955006" cy="29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937650" y="76604"/>
        <a:ext cx="1955006" cy="293250"/>
      </dsp:txXfrm>
    </dsp:sp>
    <dsp:sp modelId="{F3E23ACA-325D-42E8-8E4B-1023760A962D}">
      <dsp:nvSpPr>
        <dsp:cNvPr id="0" name=""/>
        <dsp:cNvSpPr/>
      </dsp:nvSpPr>
      <dsp:spPr>
        <a:xfrm>
          <a:off x="0" y="145930"/>
          <a:ext cx="3358504" cy="24959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DEE9E-A5BA-4433-9BBA-0CCB1A5F5260}">
      <dsp:nvSpPr>
        <dsp:cNvPr id="0" name=""/>
        <dsp:cNvSpPr/>
      </dsp:nvSpPr>
      <dsp:spPr>
        <a:xfrm>
          <a:off x="5656479" y="36155"/>
          <a:ext cx="1955006" cy="29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656479" y="36155"/>
        <a:ext cx="1955006" cy="293250"/>
      </dsp:txXfrm>
    </dsp:sp>
    <dsp:sp modelId="{C42BC73D-0B28-40C9-B7F8-E55562D678DD}">
      <dsp:nvSpPr>
        <dsp:cNvPr id="0" name=""/>
        <dsp:cNvSpPr/>
      </dsp:nvSpPr>
      <dsp:spPr>
        <a:xfrm>
          <a:off x="4180371" y="0"/>
          <a:ext cx="3665831" cy="270093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D90BA5-0E44-4FC3-A34C-FC5DF161B83C}">
      <dsp:nvSpPr>
        <dsp:cNvPr id="0" name=""/>
        <dsp:cNvSpPr/>
      </dsp:nvSpPr>
      <dsp:spPr>
        <a:xfrm>
          <a:off x="2420742" y="3135592"/>
          <a:ext cx="1955006" cy="29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420742" y="3135592"/>
        <a:ext cx="1955006" cy="293250"/>
      </dsp:txXfrm>
    </dsp:sp>
    <dsp:sp modelId="{AE36423E-7751-4B28-AD45-51B00141167D}">
      <dsp:nvSpPr>
        <dsp:cNvPr id="0" name=""/>
        <dsp:cNvSpPr/>
      </dsp:nvSpPr>
      <dsp:spPr>
        <a:xfrm>
          <a:off x="1964297" y="2911002"/>
          <a:ext cx="2867896" cy="310693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D41A9-8399-4936-9CD2-871A38D4190A}">
      <dsp:nvSpPr>
        <dsp:cNvPr id="0" name=""/>
        <dsp:cNvSpPr/>
      </dsp:nvSpPr>
      <dsp:spPr>
        <a:xfrm>
          <a:off x="5411175" y="3135592"/>
          <a:ext cx="1955006" cy="29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411175" y="3135592"/>
        <a:ext cx="1955006" cy="293250"/>
      </dsp:txXfrm>
    </dsp:sp>
    <dsp:sp modelId="{8F1735D5-D663-4D17-B0DF-70B23195C0B9}">
      <dsp:nvSpPr>
        <dsp:cNvPr id="0" name=""/>
        <dsp:cNvSpPr/>
      </dsp:nvSpPr>
      <dsp:spPr>
        <a:xfrm>
          <a:off x="6985492" y="3019378"/>
          <a:ext cx="2699648" cy="265964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7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9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35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4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7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2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74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03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75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76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2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3564A-96AE-4513-867D-358688E4F7ED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26346-B7C9-4A3F-B1E0-C253167C4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754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4560" y="825795"/>
            <a:ext cx="9379255" cy="35199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ё</a:t>
            </a:r>
            <a:endParaRPr lang="ru-RU" sz="2000" dirty="0"/>
          </a:p>
        </p:txBody>
      </p:sp>
      <p:sp useBgFill="1"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1800" y="4535944"/>
            <a:ext cx="8765499" cy="1853399"/>
          </a:xfrm>
        </p:spPr>
        <p:txBody>
          <a:bodyPr>
            <a:noAutofit/>
          </a:bodyPr>
          <a:lstStyle/>
          <a:p>
            <a:pPr algn="r"/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Подготовили: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воспитатели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младшей группы </a:t>
            </a:r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Плясунова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Н.В., Загуляева Н.А.</a:t>
            </a:r>
          </a:p>
          <a:p>
            <a:pPr algn="r"/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МБДОУ </a:t>
            </a:r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детский сад №13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4560" y="1118171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Муниципальный конкурс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«Снежные фантазии»,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номинация – 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«Самый сказочный участок»</a:t>
            </a:r>
            <a:endParaRPr lang="ru-RU" sz="54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937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Приглашает нас лягушка вместе с нею поиграть: шишки, мячики, снежки на площадке собери, по дорожке пробеги и в «кармашек» положи.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16" y="1737778"/>
            <a:ext cx="3792512" cy="505668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28" y="1823555"/>
            <a:ext cx="3663846" cy="4885128"/>
          </a:xfrm>
        </p:spPr>
      </p:pic>
    </p:spTree>
    <p:extLst>
      <p:ext uri="{BB962C8B-B14F-4D97-AF65-F5344CB8AC3E}">
        <p14:creationId xmlns:p14="http://schemas.microsoft.com/office/powerpoint/2010/main" val="956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061" y="88900"/>
            <a:ext cx="9697065" cy="96932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У медведицы побывали, через бревно перелезали.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782" y="1209576"/>
            <a:ext cx="4220979" cy="5627973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38" y="1360929"/>
            <a:ext cx="3993951" cy="5325269"/>
          </a:xfrm>
        </p:spPr>
      </p:pic>
    </p:spTree>
    <p:extLst>
      <p:ext uri="{BB962C8B-B14F-4D97-AF65-F5344CB8AC3E}">
        <p14:creationId xmlns:p14="http://schemas.microsoft.com/office/powerpoint/2010/main" val="34246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376" y="149901"/>
            <a:ext cx="10515600" cy="112608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А медведь нас удивил, шишки все рассорил! Дружно мы их собирали, в кузовок к нему бросали.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18" y="1275986"/>
            <a:ext cx="4138857" cy="551847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906" y="1265344"/>
            <a:ext cx="4146839" cy="5529119"/>
          </a:xfrm>
        </p:spPr>
      </p:pic>
    </p:spTree>
    <p:extLst>
      <p:ext uri="{BB962C8B-B14F-4D97-AF65-F5344CB8AC3E}">
        <p14:creationId xmlns:p14="http://schemas.microsoft.com/office/powerpoint/2010/main" val="414700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8107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Зайка всем на удивление устроил цирковое представление.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1691"/>
            <a:ext cx="3882452" cy="51766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066" y="1516569"/>
            <a:ext cx="6655632" cy="4991725"/>
          </a:xfrm>
        </p:spPr>
      </p:pic>
    </p:spTree>
    <p:extLst>
      <p:ext uri="{BB962C8B-B14F-4D97-AF65-F5344CB8AC3E}">
        <p14:creationId xmlns:p14="http://schemas.microsoft.com/office/powerpoint/2010/main" val="37201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17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Горку сделали для всех и теперь веселье, смех!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2235200"/>
            <a:ext cx="5504392" cy="412829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41" y="1549400"/>
            <a:ext cx="5589059" cy="4191794"/>
          </a:xfrm>
        </p:spPr>
      </p:pic>
    </p:spTree>
    <p:extLst>
      <p:ext uri="{BB962C8B-B14F-4D97-AF65-F5344CB8AC3E}">
        <p14:creationId xmlns:p14="http://schemas.microsoft.com/office/powerpoint/2010/main" val="95517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А еще мы наблюдаем и цвета запоминаем.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86" y="1737519"/>
            <a:ext cx="5181600" cy="38862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094" y="1737518"/>
            <a:ext cx="3775406" cy="5033875"/>
          </a:xfrm>
        </p:spPr>
      </p:pic>
      <p:sp>
        <p:nvSpPr>
          <p:cNvPr id="5" name="Овал 4"/>
          <p:cNvSpPr/>
          <p:nvPr/>
        </p:nvSpPr>
        <p:spPr>
          <a:xfrm>
            <a:off x="6829094" y="4455137"/>
            <a:ext cx="3902439" cy="19766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Здесь обедать будут птички: воробьи, синички.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Капля 5"/>
          <p:cNvSpPr/>
          <p:nvPr/>
        </p:nvSpPr>
        <p:spPr>
          <a:xfrm>
            <a:off x="1543050" y="5030391"/>
            <a:ext cx="2984500" cy="1739900"/>
          </a:xfrm>
          <a:prstGeom prst="teardrop">
            <a:avLst>
              <a:gd name="adj" fmla="val 133673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Дует</a:t>
            </a:r>
            <a:r>
              <a:rPr lang="ru-RU" sz="2800" dirty="0" smtClean="0">
                <a:solidFill>
                  <a:schemeClr val="tx1"/>
                </a:solidFill>
              </a:rPr>
              <a:t>, дует ветерок,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развивается </a:t>
            </a:r>
            <a:r>
              <a:rPr lang="ru-RU" sz="2800" dirty="0">
                <a:solidFill>
                  <a:schemeClr val="tx1"/>
                </a:solidFill>
              </a:rPr>
              <a:t>флажок.</a:t>
            </a:r>
          </a:p>
        </p:txBody>
      </p:sp>
    </p:spTree>
    <p:extLst>
      <p:ext uri="{BB962C8B-B14F-4D97-AF65-F5344CB8AC3E}">
        <p14:creationId xmlns:p14="http://schemas.microsoft.com/office/powerpoint/2010/main" val="17368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888" y="596900"/>
            <a:ext cx="3932237" cy="4724400"/>
          </a:xfr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algn="ctr"/>
            <a:r>
              <a:rPr lang="ru-RU" dirty="0" smtClean="0"/>
              <a:t>Зима, зимушка, зима</a:t>
            </a:r>
            <a:br>
              <a:rPr lang="ru-RU" dirty="0" smtClean="0"/>
            </a:br>
            <a:r>
              <a:rPr lang="ru-RU" dirty="0" smtClean="0"/>
              <a:t>Много снега                       принесла.</a:t>
            </a:r>
            <a:br>
              <a:rPr lang="ru-RU" dirty="0" smtClean="0"/>
            </a:br>
            <a:r>
              <a:rPr lang="ru-RU" dirty="0" smtClean="0"/>
              <a:t>Можно бегать и кататься</a:t>
            </a:r>
            <a:br>
              <a:rPr lang="ru-RU" dirty="0" smtClean="0"/>
            </a:br>
            <a:r>
              <a:rPr lang="ru-RU" dirty="0" smtClean="0"/>
              <a:t>И в сугробе повалятся.</a:t>
            </a:r>
            <a:br>
              <a:rPr lang="ru-RU" dirty="0" smtClean="0"/>
            </a:br>
            <a:r>
              <a:rPr lang="ru-RU" dirty="0" smtClean="0"/>
              <a:t>Ах как весело зимой,</a:t>
            </a:r>
            <a:br>
              <a:rPr lang="ru-RU" dirty="0" smtClean="0"/>
            </a:br>
            <a:r>
              <a:rPr lang="ru-RU" dirty="0" smtClean="0"/>
              <a:t>Но уже пора домой!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25" y="108078"/>
            <a:ext cx="6086475" cy="6479535"/>
          </a:xfrm>
        </p:spPr>
      </p:pic>
    </p:spTree>
    <p:extLst>
      <p:ext uri="{BB962C8B-B14F-4D97-AF65-F5344CB8AC3E}">
        <p14:creationId xmlns:p14="http://schemas.microsoft.com/office/powerpoint/2010/main" val="299227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10293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dirty="0"/>
              <a:t>Встретились воспитатели и родители, стали думать, да гадать</a:t>
            </a:r>
            <a:r>
              <a:rPr lang="ru-RU" sz="3200" dirty="0" smtClean="0"/>
              <a:t>: во что дети на площадке будут играть, силу, ловкость развивать?</a:t>
            </a:r>
            <a:endParaRPr lang="ru-RU" sz="3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8" y="1545960"/>
            <a:ext cx="3473252" cy="4631003"/>
          </a:xfrm>
        </p:spPr>
      </p:pic>
      <p:pic>
        <p:nvPicPr>
          <p:cNvPr id="5" name="Объект 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544" y="1545960"/>
            <a:ext cx="3562151" cy="4749535"/>
          </a:xfrm>
        </p:spPr>
      </p:pic>
      <p:sp>
        <p:nvSpPr>
          <p:cNvPr id="6" name="Овал 5"/>
          <p:cNvSpPr/>
          <p:nvPr/>
        </p:nvSpPr>
        <p:spPr>
          <a:xfrm>
            <a:off x="7506627" y="3861461"/>
            <a:ext cx="2878112" cy="212860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Решено!!!Будем строить теремок</a:t>
            </a:r>
            <a:endParaRPr lang="ru-RU" sz="3200" dirty="0"/>
          </a:p>
        </p:txBody>
      </p:sp>
      <p:sp>
        <p:nvSpPr>
          <p:cNvPr id="7" name="Капля 6"/>
          <p:cNvSpPr/>
          <p:nvPr/>
        </p:nvSpPr>
        <p:spPr>
          <a:xfrm rot="20951144">
            <a:off x="191627" y="4323026"/>
            <a:ext cx="3652282" cy="235345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Любят дети сказки, так же как и мы. Пусть на этих сказках вырастут они. </a:t>
            </a:r>
          </a:p>
        </p:txBody>
      </p:sp>
    </p:spTree>
    <p:extLst>
      <p:ext uri="{BB962C8B-B14F-4D97-AF65-F5344CB8AC3E}">
        <p14:creationId xmlns:p14="http://schemas.microsoft.com/office/powerpoint/2010/main" val="3169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27000"/>
            <a:ext cx="10515600" cy="95250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Принялись мы все за дело и работа закипела.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1" y="1293399"/>
            <a:ext cx="3994462" cy="532594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03" y="1662601"/>
            <a:ext cx="3837481" cy="5116642"/>
          </a:xfrm>
        </p:spPr>
      </p:pic>
    </p:spTree>
    <p:extLst>
      <p:ext uri="{BB962C8B-B14F-4D97-AF65-F5344CB8AC3E}">
        <p14:creationId xmlns:p14="http://schemas.microsoft.com/office/powerpoint/2010/main" val="25208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6685714"/>
              </p:ext>
            </p:extLst>
          </p:nvPr>
        </p:nvGraphicFramePr>
        <p:xfrm>
          <a:off x="838200" y="469900"/>
          <a:ext cx="9702800" cy="603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Капля 2"/>
          <p:cNvSpPr/>
          <p:nvPr/>
        </p:nvSpPr>
        <p:spPr>
          <a:xfrm>
            <a:off x="0" y="4495800"/>
            <a:ext cx="3289300" cy="22606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 для украшения будем использовать яркую ткань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Капля 3"/>
          <p:cNvSpPr/>
          <p:nvPr/>
        </p:nvSpPr>
        <p:spPr>
          <a:xfrm>
            <a:off x="5816600" y="5106649"/>
            <a:ext cx="2474626" cy="1840251"/>
          </a:xfrm>
          <a:prstGeom prst="teardrop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 крупные крышки, чтоб не проглотили детишки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6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365125"/>
            <a:ext cx="8928100" cy="10191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Ну и мы не отставали, тоже взрослым помогали.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31" y="2044700"/>
            <a:ext cx="5579343" cy="418450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" y="1803400"/>
            <a:ext cx="5739741" cy="4304806"/>
          </a:xfrm>
        </p:spPr>
      </p:pic>
    </p:spTree>
    <p:extLst>
      <p:ext uri="{BB962C8B-B14F-4D97-AF65-F5344CB8AC3E}">
        <p14:creationId xmlns:p14="http://schemas.microsoft.com/office/powerpoint/2010/main" val="21728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707" y="104930"/>
            <a:ext cx="9533744" cy="90190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 smtClean="0"/>
              <a:t>В сказках звери оживают, начинают говорить.</a:t>
            </a:r>
            <a:br>
              <a:rPr lang="ru-RU" dirty="0" smtClean="0"/>
            </a:br>
            <a:r>
              <a:rPr lang="ru-RU" dirty="0" smtClean="0"/>
              <a:t>В Теремок нас приглашают поиграть и удивить!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07" y="1006839"/>
            <a:ext cx="8219103" cy="498141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60010" y="2882901"/>
            <a:ext cx="2535090" cy="3362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Стоит в поле</a:t>
            </a:r>
          </a:p>
          <a:p>
            <a:r>
              <a:rPr lang="ru-RU" sz="2800" dirty="0" smtClean="0"/>
              <a:t>теремок, теремок</a:t>
            </a:r>
          </a:p>
          <a:p>
            <a:r>
              <a:rPr lang="ru-RU" sz="2800" dirty="0" smtClean="0"/>
              <a:t>Он не низок, не высок!</a:t>
            </a:r>
          </a:p>
          <a:p>
            <a:r>
              <a:rPr lang="ru-RU" sz="2800" dirty="0" smtClean="0"/>
              <a:t>Три там яруса всего:</a:t>
            </a:r>
          </a:p>
        </p:txBody>
      </p:sp>
    </p:spTree>
    <p:extLst>
      <p:ext uri="{BB962C8B-B14F-4D97-AF65-F5344CB8AC3E}">
        <p14:creationId xmlns:p14="http://schemas.microsoft.com/office/powerpoint/2010/main" val="326220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600" y="275185"/>
            <a:ext cx="8112594" cy="11091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самый </a:t>
            </a:r>
            <a:r>
              <a:rPr lang="ru-RU" dirty="0"/>
              <a:t>низ – гараж просторный,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3"/>
            <a:ext cx="5181600" cy="411876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118671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0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/>
              <a:t>чуть повыше – «</a:t>
            </a:r>
            <a:r>
              <a:rPr lang="ru-RU" dirty="0" smtClean="0"/>
              <a:t>мастерская-игровая»,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4" y="1374977"/>
            <a:ext cx="3939475" cy="525263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0" y="1660629"/>
            <a:ext cx="6622641" cy="4966981"/>
          </a:xfrm>
        </p:spPr>
      </p:pic>
    </p:spTree>
    <p:extLst>
      <p:ext uri="{BB962C8B-B14F-4D97-AF65-F5344CB8AC3E}">
        <p14:creationId xmlns:p14="http://schemas.microsoft.com/office/powerpoint/2010/main" val="349871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0" y="177800"/>
            <a:ext cx="10718800" cy="12573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Третий ярус для воспитателя: маски, ленты и шнуры, все, что нужно для организации игры!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96" y="1533538"/>
            <a:ext cx="5405949" cy="40544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954" y="2642810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36377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253</Words>
  <Application>Microsoft Office PowerPoint</Application>
  <PresentationFormat>Произвольный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ё</vt:lpstr>
      <vt:lpstr>Встретились воспитатели и родители, стали думать, да гадать: во что дети на площадке будут играть, силу, ловкость развивать?</vt:lpstr>
      <vt:lpstr>Принялись мы все за дело и работа закипела.</vt:lpstr>
      <vt:lpstr>Презентация PowerPoint</vt:lpstr>
      <vt:lpstr>Ну и мы не отставали, тоже взрослым помогали.</vt:lpstr>
      <vt:lpstr>В сказках звери оживают, начинают говорить. В Теремок нас приглашают поиграть и удивить!</vt:lpstr>
      <vt:lpstr>самый низ – гараж просторный,</vt:lpstr>
      <vt:lpstr>чуть повыше – «мастерская-игровая», </vt:lpstr>
      <vt:lpstr> Третий ярус для воспитателя: маски, ленты и шнуры, все, что нужно для организации игры!  </vt:lpstr>
      <vt:lpstr>Приглашает нас лягушка вместе с нею поиграть: шишки, мячики, снежки на площадке собери, по дорожке пробеги и в «кармашек» положи.</vt:lpstr>
      <vt:lpstr>У медведицы побывали, через бревно перелезали.</vt:lpstr>
      <vt:lpstr>А медведь нас удивил, шишки все рассорил! Дружно мы их собирали, в кузовок к нему бросали.</vt:lpstr>
      <vt:lpstr>Зайка всем на удивление устроил цирковое представление.</vt:lpstr>
      <vt:lpstr>Горку сделали для всех и теперь веселье, смех!</vt:lpstr>
      <vt:lpstr>А еще мы наблюдаем и цвета запоминаем.</vt:lpstr>
      <vt:lpstr>Зима, зимушка, зима Много снега                       принесла. Можно бегать и кататься И в сугробе повалятся. Ах как весело зимой, Но уже пора домой!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Загуляева</dc:creator>
  <cp:lastModifiedBy>Пользователь Windows</cp:lastModifiedBy>
  <cp:revision>58</cp:revision>
  <dcterms:created xsi:type="dcterms:W3CDTF">2018-02-08T10:47:52Z</dcterms:created>
  <dcterms:modified xsi:type="dcterms:W3CDTF">2025-11-17T17:26:23Z</dcterms:modified>
</cp:coreProperties>
</file>