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57" r:id="rId4"/>
    <p:sldId id="260" r:id="rId5"/>
    <p:sldId id="259" r:id="rId6"/>
    <p:sldId id="261" r:id="rId7"/>
    <p:sldId id="271" r:id="rId8"/>
    <p:sldId id="272" r:id="rId9"/>
    <p:sldId id="264" r:id="rId10"/>
    <p:sldId id="273" r:id="rId11"/>
    <p:sldId id="275" r:id="rId12"/>
    <p:sldId id="262" r:id="rId13"/>
    <p:sldId id="265" r:id="rId14"/>
    <p:sldId id="268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9512" y="5157192"/>
            <a:ext cx="2160240" cy="147732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/>
              <a:t>Подготовила:</a:t>
            </a:r>
          </a:p>
          <a:p>
            <a:r>
              <a:rPr lang="ru-RU" dirty="0"/>
              <a:t>Воспитатель </a:t>
            </a:r>
          </a:p>
          <a:p>
            <a:r>
              <a:rPr lang="ru-RU" dirty="0" smtClean="0"/>
              <a:t>детского </a:t>
            </a:r>
            <a:r>
              <a:rPr lang="ru-RU" dirty="0"/>
              <a:t>сада №13</a:t>
            </a:r>
          </a:p>
          <a:p>
            <a:r>
              <a:rPr lang="ru-RU" dirty="0"/>
              <a:t>г</a:t>
            </a:r>
            <a:r>
              <a:rPr lang="ru-RU" dirty="0" smtClean="0"/>
              <a:t>ород </a:t>
            </a:r>
            <a:r>
              <a:rPr lang="ru-RU" dirty="0" err="1" smtClean="0"/>
              <a:t>Лысково</a:t>
            </a:r>
            <a:endParaRPr lang="ru-RU" dirty="0"/>
          </a:p>
          <a:p>
            <a:r>
              <a:rPr lang="ru-RU" dirty="0"/>
              <a:t>Загуляева НА</a:t>
            </a:r>
          </a:p>
        </p:txBody>
      </p:sp>
    </p:spTree>
    <p:extLst>
      <p:ext uri="{BB962C8B-B14F-4D97-AF65-F5344CB8AC3E}">
        <p14:creationId xmlns:p14="http://schemas.microsoft.com/office/powerpoint/2010/main" val="25406555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А у нас на Родине, </a:t>
            </a:r>
            <a:r>
              <a:rPr lang="ru-RU" sz="2400" dirty="0"/>
              <a:t>когда началась Великая Отечественная  война,  </a:t>
            </a:r>
            <a:r>
              <a:rPr lang="ru-RU" sz="2400" dirty="0" smtClean="0"/>
              <a:t>много </a:t>
            </a:r>
            <a:r>
              <a:rPr lang="ru-RU" sz="2400" dirty="0"/>
              <a:t>людей </a:t>
            </a:r>
            <a:r>
              <a:rPr lang="ru-RU" sz="2400" dirty="0" smtClean="0"/>
              <a:t>ушло на фронт, </a:t>
            </a:r>
            <a:r>
              <a:rPr lang="ru-RU" sz="2400" dirty="0"/>
              <a:t>они, как птицы улетели в разные  </a:t>
            </a:r>
            <a:r>
              <a:rPr lang="ru-RU" sz="2400" dirty="0" smtClean="0"/>
              <a:t>уголки, чтоб защитить нашу страну от врага.    </a:t>
            </a:r>
            <a:endParaRPr lang="ru-RU" sz="2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87" y="1376215"/>
            <a:ext cx="8082377" cy="5387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93834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81979"/>
            <a:ext cx="75143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/>
              <a:t>Многие погибали, защищая нашу Родину.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038" y="917430"/>
            <a:ext cx="7814521" cy="5751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27883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03848" y="188640"/>
            <a:ext cx="5760640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В </a:t>
            </a:r>
            <a:r>
              <a:rPr lang="ru-RU" sz="2400" dirty="0" smtClean="0"/>
              <a:t>народе говорили, </a:t>
            </a:r>
            <a:r>
              <a:rPr lang="ru-RU" sz="2400" dirty="0" smtClean="0"/>
              <a:t>что </a:t>
            </a:r>
            <a:r>
              <a:rPr lang="ru-RU" sz="2400" dirty="0" smtClean="0"/>
              <a:t>павшие </a:t>
            </a:r>
            <a:r>
              <a:rPr lang="ru-RU" sz="2400" dirty="0"/>
              <a:t>на поле сражения воины превращаются в журавлей.</a:t>
            </a:r>
          </a:p>
        </p:txBody>
      </p:sp>
    </p:spTree>
    <p:extLst>
      <p:ext uri="{BB962C8B-B14F-4D97-AF65-F5344CB8AC3E}">
        <p14:creationId xmlns:p14="http://schemas.microsoft.com/office/powerpoint/2010/main" val="40179955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928" y="260648"/>
            <a:ext cx="4225966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069" y="2978727"/>
            <a:ext cx="4513684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3928" y="11663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В память о них было установлено  тысячи  памятников и на многих  запечатлены летящие журавли.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96752"/>
            <a:ext cx="3889934" cy="5545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2746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7668" y="260648"/>
            <a:ext cx="8064896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В нашем городе тоже есть </a:t>
            </a:r>
            <a:r>
              <a:rPr lang="ru-RU" sz="2400" dirty="0" smtClean="0"/>
              <a:t>памятники </a:t>
            </a:r>
            <a:r>
              <a:rPr lang="ru-RU" sz="2400" dirty="0"/>
              <a:t>солдатам, защищавшим Родину.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5517232"/>
            <a:ext cx="8820472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dirty="0"/>
              <a:t>Мы склоняем головы перед памятью героев. Они не пожалели жизни для нашего счастья. Пусть будут бессмертны их имена.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02" y="1484784"/>
            <a:ext cx="4862453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7834" y="2060848"/>
            <a:ext cx="3879744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3485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958408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dirty="0"/>
              <a:t>А журавлики, изготовленные нашими руками, всегда будут напоминать нам о героях такого времени.</a:t>
            </a:r>
          </a:p>
        </p:txBody>
      </p:sp>
    </p:spTree>
    <p:extLst>
      <p:ext uri="{BB962C8B-B14F-4D97-AF65-F5344CB8AC3E}">
        <p14:creationId xmlns:p14="http://schemas.microsoft.com/office/powerpoint/2010/main" val="2676421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97171"/>
            <a:ext cx="55081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22 октября в России </a:t>
            </a:r>
            <a:r>
              <a:rPr lang="ru-RU" sz="2400" dirty="0" smtClean="0"/>
              <a:t>отмечают </a:t>
            </a:r>
            <a:r>
              <a:rPr lang="ru-RU" sz="2400" dirty="0"/>
              <a:t>праздник </a:t>
            </a:r>
            <a:r>
              <a:rPr lang="ru-RU" sz="3200" dirty="0"/>
              <a:t>«День белых </a:t>
            </a:r>
            <a:r>
              <a:rPr lang="ru-RU" sz="3200" dirty="0" smtClean="0"/>
              <a:t>журавлей»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4744776"/>
            <a:ext cx="56886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Ребята, Вы знаете, кто такие журавли?</a:t>
            </a:r>
            <a:endParaRPr lang="ru-RU" sz="2400" dirty="0" smtClean="0"/>
          </a:p>
          <a:p>
            <a:pPr algn="ctr"/>
            <a:r>
              <a:rPr lang="ru-RU" sz="2400" dirty="0" smtClean="0"/>
              <a:t>Почему праздник назван в их честь?</a:t>
            </a:r>
          </a:p>
          <a:p>
            <a:pPr algn="ctr"/>
            <a:r>
              <a:rPr lang="ru-RU" sz="2400" dirty="0" smtClean="0"/>
              <a:t>Что символизирует этот праздник?</a:t>
            </a:r>
          </a:p>
          <a:p>
            <a:pPr algn="ctr"/>
            <a:r>
              <a:rPr lang="ru-RU" sz="2400" dirty="0" smtClean="0"/>
              <a:t>Об этом я расскажу вам сегодня.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819386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3968" y="6237312"/>
            <a:ext cx="4577535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400" dirty="0" smtClean="0"/>
              <a:t>Журавли – это перелётные </a:t>
            </a:r>
            <a:r>
              <a:rPr lang="ru-RU" sz="2400" dirty="0"/>
              <a:t>птицы</a:t>
            </a:r>
          </a:p>
        </p:txBody>
      </p:sp>
    </p:spTree>
    <p:extLst>
      <p:ext uri="{BB962C8B-B14F-4D97-AF65-F5344CB8AC3E}">
        <p14:creationId xmlns:p14="http://schemas.microsoft.com/office/powerpoint/2010/main" val="1145457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53480" y="5850850"/>
            <a:ext cx="5217903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dirty="0"/>
              <a:t>серый журавль (самый большой</a:t>
            </a:r>
            <a:r>
              <a:rPr lang="ru-RU" dirty="0"/>
              <a:t>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32489" y="239991"/>
            <a:ext cx="3197157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ru-RU" sz="2400" dirty="0"/>
              <a:t>На Земле обитает </a:t>
            </a:r>
            <a:endParaRPr lang="ru-RU" sz="2400" dirty="0" smtClean="0"/>
          </a:p>
          <a:p>
            <a:pPr algn="ctr"/>
            <a:r>
              <a:rPr lang="ru-RU" sz="2400" dirty="0" smtClean="0"/>
              <a:t>много видов </a:t>
            </a:r>
            <a:r>
              <a:rPr lang="ru-RU" sz="2400" dirty="0"/>
              <a:t>журавлей</a:t>
            </a:r>
          </a:p>
        </p:txBody>
      </p:sp>
    </p:spTree>
    <p:extLst>
      <p:ext uri="{BB962C8B-B14F-4D97-AF65-F5344CB8AC3E}">
        <p14:creationId xmlns:p14="http://schemas.microsoft.com/office/powerpoint/2010/main" val="356238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332656"/>
            <a:ext cx="5275034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dirty="0"/>
              <a:t>журавль-красавка (самый маленький</a:t>
            </a:r>
            <a:r>
              <a:rPr lang="ru-RU" sz="2400" dirty="0" smtClean="0"/>
              <a:t>)</a:t>
            </a:r>
            <a:endParaRPr lang="ru-RU" sz="2400" dirty="0"/>
          </a:p>
        </p:txBody>
      </p:sp>
      <p:pic>
        <p:nvPicPr>
          <p:cNvPr id="3" name="c10ada329fe4a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52120" y="5662232"/>
            <a:ext cx="609600" cy="6096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67544" y="5902500"/>
            <a:ext cx="3909404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dirty="0"/>
              <a:t>Вы слышали голос журавля?</a:t>
            </a:r>
          </a:p>
        </p:txBody>
      </p:sp>
    </p:spTree>
    <p:extLst>
      <p:ext uri="{BB962C8B-B14F-4D97-AF65-F5344CB8AC3E}">
        <p14:creationId xmlns:p14="http://schemas.microsoft.com/office/powerpoint/2010/main" val="1271597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6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48064" y="275069"/>
            <a:ext cx="3707904" cy="15696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Журавль живет </a:t>
            </a:r>
          </a:p>
          <a:p>
            <a:pPr algn="ctr"/>
            <a:r>
              <a:rPr lang="ru-RU" sz="2400" dirty="0" smtClean="0"/>
              <a:t>на болоте,  в </a:t>
            </a:r>
            <a:r>
              <a:rPr lang="ru-RU" sz="2400" dirty="0"/>
              <a:t>гнездах. </a:t>
            </a:r>
            <a:endParaRPr lang="ru-RU" sz="2400" dirty="0" smtClean="0"/>
          </a:p>
          <a:p>
            <a:pPr algn="ctr"/>
            <a:r>
              <a:rPr lang="ru-RU" sz="2400" dirty="0" smtClean="0"/>
              <a:t>Гнезда </a:t>
            </a:r>
            <a:r>
              <a:rPr lang="ru-RU" sz="2400" dirty="0"/>
              <a:t>– это </a:t>
            </a:r>
            <a:r>
              <a:rPr lang="ru-RU" sz="2400" dirty="0" smtClean="0"/>
              <a:t>куча</a:t>
            </a:r>
          </a:p>
          <a:p>
            <a:pPr algn="ctr"/>
            <a:r>
              <a:rPr lang="ru-RU" sz="2400" dirty="0" smtClean="0"/>
              <a:t> </a:t>
            </a:r>
            <a:r>
              <a:rPr lang="ru-RU" sz="2400" dirty="0"/>
              <a:t>травы на </a:t>
            </a:r>
            <a:r>
              <a:rPr lang="ru-RU" sz="2400" dirty="0" smtClean="0"/>
              <a:t>кочке.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14526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5310336" cy="95410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Многие </a:t>
            </a:r>
            <a:r>
              <a:rPr lang="ru-RU" sz="2800" dirty="0"/>
              <a:t>народы считают журавлей священными птицами?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0" t="9043" r="9895"/>
          <a:stretch/>
        </p:blipFill>
        <p:spPr bwMode="auto">
          <a:xfrm>
            <a:off x="179512" y="1259632"/>
            <a:ext cx="5506070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652120" y="1412776"/>
            <a:ext cx="331236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на Руси есть поверье, что счастье и удача выпадут тому, кто первым весной увидит танцы журавлей.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5589240"/>
            <a:ext cx="86409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Также считали, </a:t>
            </a:r>
            <a:r>
              <a:rPr lang="ru-RU" sz="2800" dirty="0"/>
              <a:t>что если журавли присядут на поле, то смело можно ожидать от него большого урожая</a:t>
            </a:r>
          </a:p>
        </p:txBody>
      </p:sp>
    </p:spTree>
    <p:extLst>
      <p:ext uri="{BB962C8B-B14F-4D97-AF65-F5344CB8AC3E}">
        <p14:creationId xmlns:p14="http://schemas.microsoft.com/office/powerpoint/2010/main" val="3664830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4969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 Японии тоже чтут журавля благодаря одной девочке -  </a:t>
            </a:r>
            <a:r>
              <a:rPr lang="ru-RU" dirty="0" err="1" smtClean="0"/>
              <a:t>Садако</a:t>
            </a:r>
            <a:r>
              <a:rPr lang="ru-RU" dirty="0" smtClean="0"/>
              <a:t> </a:t>
            </a:r>
            <a:r>
              <a:rPr lang="ru-RU" dirty="0" err="1"/>
              <a:t>Сасаки</a:t>
            </a:r>
            <a:r>
              <a:rPr lang="ru-RU" dirty="0"/>
              <a:t> </a:t>
            </a:r>
            <a:r>
              <a:rPr lang="ru-RU" dirty="0" smtClean="0"/>
              <a:t>. </a:t>
            </a:r>
            <a:r>
              <a:rPr lang="ru-RU" dirty="0"/>
              <a:t>Ей было два года, когда  на город была сброшена   атомная бомба. </a:t>
            </a:r>
            <a:r>
              <a:rPr lang="ru-RU" dirty="0" smtClean="0"/>
              <a:t> Ядовитое вещество, которое разошлось по всему городу, попало в организм девочки. Она заболела.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0009" y="5229200"/>
            <a:ext cx="84969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Ей  рассказали о старинной японской легенде, которая гласит, что наградой тому, кто сложит тысячу бумажных журавликов, будет исполнение его желание. </a:t>
            </a:r>
            <a:r>
              <a:rPr lang="ru-RU" dirty="0" err="1"/>
              <a:t>Садако</a:t>
            </a:r>
            <a:r>
              <a:rPr lang="ru-RU" dirty="0"/>
              <a:t> надеялась, что сложив тысячу журавликов, снова станет здоровой. Мечтая выздороветь, девочка стала складывать журавликов из любых попадавших в её руки кусочков бумаг.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214034"/>
            <a:ext cx="5354956" cy="4015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57314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94609"/>
            <a:ext cx="4588667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830912" y="169462"/>
            <a:ext cx="4268317" cy="63709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Девочка не успела сделать тысячу </a:t>
            </a:r>
            <a:r>
              <a:rPr lang="ru-RU" sz="2400" dirty="0" smtClean="0"/>
              <a:t>журавликов. </a:t>
            </a:r>
            <a:r>
              <a:rPr lang="ru-RU" sz="2400" dirty="0" smtClean="0"/>
              <a:t>Но с </a:t>
            </a:r>
            <a:r>
              <a:rPr lang="ru-RU" sz="2400" dirty="0"/>
              <a:t>тех пор бумажные журавлики стали символом мира — дети со всего мира посылали в Японию журавлики, которые </a:t>
            </a:r>
            <a:r>
              <a:rPr lang="ru-RU" sz="2400" dirty="0" err="1"/>
              <a:t>Садако</a:t>
            </a:r>
            <a:r>
              <a:rPr lang="ru-RU" sz="2400" dirty="0"/>
              <a:t> не успела доделать. </a:t>
            </a:r>
            <a:r>
              <a:rPr lang="ru-RU" sz="2400" dirty="0" smtClean="0"/>
              <a:t>В </a:t>
            </a:r>
            <a:r>
              <a:rPr lang="ru-RU" sz="2400" dirty="0"/>
              <a:t>Парке Мира в Хиросиме установлен памятник</a:t>
            </a:r>
            <a:r>
              <a:rPr lang="ru-RU" sz="2400" dirty="0"/>
              <a:t>. Иногда ветерок подхватывает их и кружит над планетой, словно напоминает о той трагедии. А журавли курлычут и призывают: “Люди! Помните </a:t>
            </a:r>
            <a:r>
              <a:rPr lang="ru-RU" sz="2400" dirty="0" err="1"/>
              <a:t>Садако</a:t>
            </a:r>
            <a:r>
              <a:rPr lang="ru-RU" sz="2400" dirty="0"/>
              <a:t>! Она так хотела, чтобы в мире не было войн. Она хотела жить!”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253170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433</Words>
  <Application>Microsoft Office PowerPoint</Application>
  <PresentationFormat>Экран (4:3)</PresentationFormat>
  <Paragraphs>33</Paragraphs>
  <Slides>15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18</cp:revision>
  <dcterms:created xsi:type="dcterms:W3CDTF">2020-10-22T14:48:56Z</dcterms:created>
  <dcterms:modified xsi:type="dcterms:W3CDTF">2020-10-22T18:00:07Z</dcterms:modified>
</cp:coreProperties>
</file>